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25"/>
  </p:notesMasterIdLst>
  <p:sldIdLst>
    <p:sldId id="256" r:id="rId4"/>
    <p:sldId id="261" r:id="rId5"/>
    <p:sldId id="265" r:id="rId6"/>
    <p:sldId id="264" r:id="rId7"/>
    <p:sldId id="293" r:id="rId8"/>
    <p:sldId id="292" r:id="rId9"/>
    <p:sldId id="271" r:id="rId10"/>
    <p:sldId id="268" r:id="rId11"/>
    <p:sldId id="275" r:id="rId12"/>
    <p:sldId id="273" r:id="rId13"/>
    <p:sldId id="285" r:id="rId14"/>
    <p:sldId id="269" r:id="rId15"/>
    <p:sldId id="276" r:id="rId16"/>
    <p:sldId id="270" r:id="rId17"/>
    <p:sldId id="297" r:id="rId18"/>
    <p:sldId id="298" r:id="rId19"/>
    <p:sldId id="299" r:id="rId20"/>
    <p:sldId id="300" r:id="rId21"/>
    <p:sldId id="301" r:id="rId22"/>
    <p:sldId id="262" r:id="rId23"/>
    <p:sldId id="272" r:id="rId2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F2BF27"/>
    <a:srgbClr val="FFC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>
      <p:cViewPr>
        <p:scale>
          <a:sx n="102" d="100"/>
          <a:sy n="102" d="100"/>
        </p:scale>
        <p:origin x="-648" y="228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00-4F96-A5C9-DAE764A77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00-4F96-A5C9-DAE764A771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35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00-4F96-A5C9-DAE764A771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F00-4F96-A5C9-DAE764A77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0751872"/>
        <c:axId val="170753408"/>
      </c:areaChart>
      <c:catAx>
        <c:axId val="170751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753408"/>
        <c:crosses val="autoZero"/>
        <c:auto val="1"/>
        <c:lblAlgn val="ctr"/>
        <c:lblOffset val="100"/>
        <c:noMultiLvlLbl val="0"/>
      </c:catAx>
      <c:valAx>
        <c:axId val="170753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751872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DA3F-ED3A-4897-B8F3-C49A97F730D1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ED4F-90B4-4BD8-A817-6A0A9D03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80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47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="" xmlns:a16="http://schemas.microsoft.com/office/drawing/2014/main" id="{F921D975-47B7-40FA-B919-8B79C77FC0F2}"/>
              </a:ext>
            </a:extLst>
          </p:cNvPr>
          <p:cNvGrpSpPr/>
          <p:nvPr userDrawn="1"/>
        </p:nvGrpSpPr>
        <p:grpSpPr>
          <a:xfrm>
            <a:off x="4572000" y="387072"/>
            <a:ext cx="4569687" cy="4756528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="" xmlns:a16="http://schemas.microsoft.com/office/drawing/2014/main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="" xmlns:a16="http://schemas.microsoft.com/office/drawing/2014/main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="" xmlns:a16="http://schemas.microsoft.com/office/drawing/2014/main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="" xmlns:a16="http://schemas.microsoft.com/office/drawing/2014/main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="" xmlns:a16="http://schemas.microsoft.com/office/drawing/2014/main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="" xmlns:a16="http://schemas.microsoft.com/office/drawing/2014/main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="" xmlns:a16="http://schemas.microsoft.com/office/drawing/2014/main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="" xmlns:a16="http://schemas.microsoft.com/office/drawing/2014/main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="" xmlns:a16="http://schemas.microsoft.com/office/drawing/2014/main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="" xmlns:a16="http://schemas.microsoft.com/office/drawing/2014/main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8" y="2787774"/>
            <a:ext cx="381642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23380" y="3867894"/>
            <a:ext cx="38164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="" xmlns:a16="http://schemas.microsoft.com/office/drawing/2014/main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48065" y="1431235"/>
            <a:ext cx="2568434" cy="228027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="" xmlns:a16="http://schemas.microsoft.com/office/drawing/2014/main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704000" y="370350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="" xmlns:a16="http://schemas.microsoft.com/office/drawing/2014/main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708064" y="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86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959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="" xmlns:a16="http://schemas.microsoft.com/office/drawing/2014/main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984000" y="-1"/>
            <a:ext cx="2160000" cy="51435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="" xmlns:a16="http://schemas.microsoft.com/office/drawing/2014/main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34004" y="2131318"/>
            <a:ext cx="2160000" cy="3012182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92000" y="2131318"/>
            <a:ext cx="1152008" cy="3012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="" xmlns:a16="http://schemas.microsoft.com/office/drawing/2014/main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492000" y="-1"/>
            <a:ext cx="3393830" cy="2043485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877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=""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=""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=""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=""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71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95536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911680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911680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5736054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5736055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7252198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7252198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27823" y="1275605"/>
            <a:ext cx="2232248" cy="3528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264676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=""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=""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=""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=""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=""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=""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=""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=""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=""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=""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=""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=""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="" xmlns:a16="http://schemas.microsoft.com/office/drawing/2014/main" id="{98E1F27A-257B-4D1A-B672-BC3E23A06118}"/>
              </a:ext>
            </a:extLst>
          </p:cNvPr>
          <p:cNvGrpSpPr/>
          <p:nvPr userDrawn="1"/>
        </p:nvGrpSpPr>
        <p:grpSpPr>
          <a:xfrm>
            <a:off x="1902711" y="1537517"/>
            <a:ext cx="5620059" cy="3598510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="" xmlns:a16="http://schemas.microsoft.com/office/drawing/2014/main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="" xmlns:a16="http://schemas.microsoft.com/office/drawing/2014/main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11">
              <a:extLst>
                <a:ext uri="{FF2B5EF4-FFF2-40B4-BE49-F238E27FC236}">
                  <a16:creationId xmlns="" xmlns:a16="http://schemas.microsoft.com/office/drawing/2014/main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11">
              <a:extLst>
                <a:ext uri="{FF2B5EF4-FFF2-40B4-BE49-F238E27FC236}">
                  <a16:creationId xmlns="" xmlns:a16="http://schemas.microsoft.com/office/drawing/2014/main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11">
              <a:extLst>
                <a:ext uri="{FF2B5EF4-FFF2-40B4-BE49-F238E27FC236}">
                  <a16:creationId xmlns="" xmlns:a16="http://schemas.microsoft.com/office/drawing/2014/main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11">
              <a:extLst>
                <a:ext uri="{FF2B5EF4-FFF2-40B4-BE49-F238E27FC236}">
                  <a16:creationId xmlns="" xmlns:a16="http://schemas.microsoft.com/office/drawing/2014/main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11">
              <a:extLst>
                <a:ext uri="{FF2B5EF4-FFF2-40B4-BE49-F238E27FC236}">
                  <a16:creationId xmlns="" xmlns:a16="http://schemas.microsoft.com/office/drawing/2014/main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11">
              <a:extLst>
                <a:ext uri="{FF2B5EF4-FFF2-40B4-BE49-F238E27FC236}">
                  <a16:creationId xmlns="" xmlns:a16="http://schemas.microsoft.com/office/drawing/2014/main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11">
              <a:extLst>
                <a:ext uri="{FF2B5EF4-FFF2-40B4-BE49-F238E27FC236}">
                  <a16:creationId xmlns="" xmlns:a16="http://schemas.microsoft.com/office/drawing/2014/main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11">
              <a:extLst>
                <a:ext uri="{FF2B5EF4-FFF2-40B4-BE49-F238E27FC236}">
                  <a16:creationId xmlns="" xmlns:a16="http://schemas.microsoft.com/office/drawing/2014/main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="" xmlns:a16="http://schemas.microsoft.com/office/drawing/2014/main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11">
              <a:extLst>
                <a:ext uri="{FF2B5EF4-FFF2-40B4-BE49-F238E27FC236}">
                  <a16:creationId xmlns="" xmlns:a16="http://schemas.microsoft.com/office/drawing/2014/main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1">
              <a:extLst>
                <a:ext uri="{FF2B5EF4-FFF2-40B4-BE49-F238E27FC236}">
                  <a16:creationId xmlns="" xmlns:a16="http://schemas.microsoft.com/office/drawing/2014/main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11">
              <a:extLst>
                <a:ext uri="{FF2B5EF4-FFF2-40B4-BE49-F238E27FC236}">
                  <a16:creationId xmlns="" xmlns:a16="http://schemas.microsoft.com/office/drawing/2014/main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11">
              <a:extLst>
                <a:ext uri="{FF2B5EF4-FFF2-40B4-BE49-F238E27FC236}">
                  <a16:creationId xmlns="" xmlns:a16="http://schemas.microsoft.com/office/drawing/2014/main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11">
              <a:extLst>
                <a:ext uri="{FF2B5EF4-FFF2-40B4-BE49-F238E27FC236}">
                  <a16:creationId xmlns="" xmlns:a16="http://schemas.microsoft.com/office/drawing/2014/main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11">
              <a:extLst>
                <a:ext uri="{FF2B5EF4-FFF2-40B4-BE49-F238E27FC236}">
                  <a16:creationId xmlns="" xmlns:a16="http://schemas.microsoft.com/office/drawing/2014/main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="" xmlns:a16="http://schemas.microsoft.com/office/drawing/2014/main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3798740"/>
            <a:ext cx="9144000" cy="1344760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07580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72387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="" xmlns:a16="http://schemas.microsoft.com/office/drawing/2014/main" id="{D94CBEB5-5417-46B1-88F6-CC8EAFA04538}"/>
              </a:ext>
            </a:extLst>
          </p:cNvPr>
          <p:cNvGrpSpPr/>
          <p:nvPr userDrawn="1"/>
        </p:nvGrpSpPr>
        <p:grpSpPr>
          <a:xfrm>
            <a:off x="4249055" y="497586"/>
            <a:ext cx="645890" cy="1241591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="" xmlns:a16="http://schemas.microsoft.com/office/drawing/2014/main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="" xmlns:a16="http://schemas.microsoft.com/office/drawing/2014/main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="" xmlns:a16="http://schemas.microsoft.com/office/drawing/2014/main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="" xmlns:a16="http://schemas.microsoft.com/office/drawing/2014/main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="" xmlns:a16="http://schemas.microsoft.com/office/drawing/2014/main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="" xmlns:a16="http://schemas.microsoft.com/office/drawing/2014/main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="" xmlns:a16="http://schemas.microsoft.com/office/drawing/2014/main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="" xmlns:a16="http://schemas.microsoft.com/office/drawing/2014/main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=""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=""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=""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=""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=""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=""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=""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=""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=""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=""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=""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=""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=""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=""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=""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=""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=""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=""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=""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=""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=""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7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="" xmlns:a16="http://schemas.microsoft.com/office/drawing/2014/main" id="{523EB7A4-0598-4887-ACB7-E8220F8DDFED}"/>
              </a:ext>
            </a:extLst>
          </p:cNvPr>
          <p:cNvGrpSpPr/>
          <p:nvPr userDrawn="1"/>
        </p:nvGrpSpPr>
        <p:grpSpPr>
          <a:xfrm>
            <a:off x="1902711" y="232356"/>
            <a:ext cx="5620059" cy="4638441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="" xmlns:a16="http://schemas.microsoft.com/office/drawing/2014/main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="" xmlns:a16="http://schemas.microsoft.com/office/drawing/2014/main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="" xmlns:a16="http://schemas.microsoft.com/office/drawing/2014/main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="" xmlns:a16="http://schemas.microsoft.com/office/drawing/2014/main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="" xmlns:a16="http://schemas.microsoft.com/office/drawing/2014/main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="" xmlns:a16="http://schemas.microsoft.com/office/drawing/2014/main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="" xmlns:a16="http://schemas.microsoft.com/office/drawing/2014/main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="" xmlns:a16="http://schemas.microsoft.com/office/drawing/2014/main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="" xmlns:a16="http://schemas.microsoft.com/office/drawing/2014/main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="" xmlns:a16="http://schemas.microsoft.com/office/drawing/2014/main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="" xmlns:a16="http://schemas.microsoft.com/office/drawing/2014/main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="" xmlns:a16="http://schemas.microsoft.com/office/drawing/2014/main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="" xmlns:a16="http://schemas.microsoft.com/office/drawing/2014/main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="" xmlns:a16="http://schemas.microsoft.com/office/drawing/2014/main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="" xmlns:a16="http://schemas.microsoft.com/office/drawing/2014/main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="" xmlns:a16="http://schemas.microsoft.com/office/drawing/2014/main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="" xmlns:a16="http://schemas.microsoft.com/office/drawing/2014/main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="" xmlns:a16="http://schemas.microsoft.com/office/drawing/2014/main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="" xmlns:a16="http://schemas.microsoft.com/office/drawing/2014/main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="" xmlns:a16="http://schemas.microsoft.com/office/drawing/2014/main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="" xmlns:a16="http://schemas.microsoft.com/office/drawing/2014/main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="" xmlns:a16="http://schemas.microsoft.com/office/drawing/2014/main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="" xmlns:a16="http://schemas.microsoft.com/office/drawing/2014/main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="" xmlns:a16="http://schemas.microsoft.com/office/drawing/2014/main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="" xmlns:a16="http://schemas.microsoft.com/office/drawing/2014/main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="" xmlns:a16="http://schemas.microsoft.com/office/drawing/2014/main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="" xmlns:a16="http://schemas.microsoft.com/office/drawing/2014/main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="" xmlns:a16="http://schemas.microsoft.com/office/drawing/2014/main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16057" y="2931790"/>
            <a:ext cx="389493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15909" y="3579862"/>
            <a:ext cx="389493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6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3707904" y="1203090"/>
            <a:ext cx="1710999" cy="3600908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87227" y="1312181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9035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0843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243611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515419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3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3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1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65" r:id="rId14"/>
    <p:sldLayoutId id="2147483672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1131590"/>
            <a:ext cx="5904656" cy="18002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>
                <a:solidFill>
                  <a:schemeClr val="tx2">
                    <a:lumMod val="75000"/>
                  </a:schemeClr>
                </a:solidFill>
              </a:rPr>
              <a:t>Psikolojik </a:t>
            </a:r>
            <a:r>
              <a:rPr lang="en-US" altLang="ko-KR" dirty="0" err="1">
                <a:solidFill>
                  <a:schemeClr val="tx2">
                    <a:lumMod val="75000"/>
                  </a:schemeClr>
                </a:solidFill>
              </a:rPr>
              <a:t>Sağlamlık</a:t>
            </a:r>
            <a:endParaRPr lang="en-US" altLang="ko-K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867894"/>
            <a:ext cx="1192869" cy="119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altLang="ko-KR" dirty="0" smtClean="0"/>
              <a:t>Profesyonel Destek Alın</a:t>
            </a:r>
            <a:endParaRPr lang="ko-KR" altLang="en-US" dirty="0"/>
          </a:p>
        </p:txBody>
      </p:sp>
      <p:grpSp>
        <p:nvGrpSpPr>
          <p:cNvPr id="6" name="Group 5"/>
          <p:cNvGrpSpPr/>
          <p:nvPr/>
        </p:nvGrpSpPr>
        <p:grpSpPr>
          <a:xfrm rot="2700000">
            <a:off x="2027273" y="1236046"/>
            <a:ext cx="472578" cy="879828"/>
            <a:chOff x="6783521" y="1654812"/>
            <a:chExt cx="726841" cy="1353205"/>
          </a:xfrm>
        </p:grpSpPr>
        <p:sp>
          <p:nvSpPr>
            <p:cNvPr id="8" name="Freeform 7"/>
            <p:cNvSpPr/>
            <p:nvPr/>
          </p:nvSpPr>
          <p:spPr>
            <a:xfrm>
              <a:off x="6783521" y="1886618"/>
              <a:ext cx="726841" cy="1121399"/>
            </a:xfrm>
            <a:custGeom>
              <a:avLst/>
              <a:gdLst/>
              <a:ahLst/>
              <a:cxnLst/>
              <a:rect l="l" t="t" r="r" b="b"/>
              <a:pathLst>
                <a:path w="726841" h="1121399">
                  <a:moveTo>
                    <a:pt x="236325" y="1049494"/>
                  </a:moveTo>
                  <a:lnTo>
                    <a:pt x="495287" y="1049494"/>
                  </a:lnTo>
                  <a:cubicBezTo>
                    <a:pt x="491080" y="1064561"/>
                    <a:pt x="487966" y="1079199"/>
                    <a:pt x="485273" y="1093187"/>
                  </a:cubicBezTo>
                  <a:lnTo>
                    <a:pt x="245258" y="1092728"/>
                  </a:lnTo>
                  <a:close/>
                  <a:moveTo>
                    <a:pt x="363421" y="203844"/>
                  </a:moveTo>
                  <a:cubicBezTo>
                    <a:pt x="401307" y="203844"/>
                    <a:pt x="432020" y="234557"/>
                    <a:pt x="432020" y="272443"/>
                  </a:cubicBezTo>
                  <a:cubicBezTo>
                    <a:pt x="432020" y="310329"/>
                    <a:pt x="401307" y="341042"/>
                    <a:pt x="363421" y="341042"/>
                  </a:cubicBezTo>
                  <a:cubicBezTo>
                    <a:pt x="325534" y="341042"/>
                    <a:pt x="294821" y="310329"/>
                    <a:pt x="294821" y="272443"/>
                  </a:cubicBezTo>
                  <a:cubicBezTo>
                    <a:pt x="294821" y="234557"/>
                    <a:pt x="325534" y="203844"/>
                    <a:pt x="363421" y="203844"/>
                  </a:cubicBezTo>
                  <a:close/>
                  <a:moveTo>
                    <a:pt x="363421" y="135244"/>
                  </a:moveTo>
                  <a:cubicBezTo>
                    <a:pt x="287648" y="135244"/>
                    <a:pt x="226222" y="196671"/>
                    <a:pt x="226222" y="272443"/>
                  </a:cubicBezTo>
                  <a:cubicBezTo>
                    <a:pt x="226222" y="348216"/>
                    <a:pt x="287648" y="409642"/>
                    <a:pt x="363421" y="409642"/>
                  </a:cubicBezTo>
                  <a:cubicBezTo>
                    <a:pt x="439193" y="409642"/>
                    <a:pt x="500619" y="348216"/>
                    <a:pt x="500619" y="272443"/>
                  </a:cubicBezTo>
                  <a:cubicBezTo>
                    <a:pt x="500619" y="196671"/>
                    <a:pt x="439193" y="135244"/>
                    <a:pt x="363421" y="135244"/>
                  </a:cubicBezTo>
                  <a:close/>
                  <a:moveTo>
                    <a:pt x="196200" y="0"/>
                  </a:moveTo>
                  <a:cubicBezTo>
                    <a:pt x="300307" y="58658"/>
                    <a:pt x="427219" y="59450"/>
                    <a:pt x="531959" y="2129"/>
                  </a:cubicBezTo>
                  <a:cubicBezTo>
                    <a:pt x="645195" y="251105"/>
                    <a:pt x="615578" y="521951"/>
                    <a:pt x="565642" y="749813"/>
                  </a:cubicBezTo>
                  <a:lnTo>
                    <a:pt x="726841" y="904479"/>
                  </a:lnTo>
                  <a:lnTo>
                    <a:pt x="700460" y="1113326"/>
                  </a:lnTo>
                  <a:lnTo>
                    <a:pt x="510728" y="982128"/>
                  </a:lnTo>
                  <a:lnTo>
                    <a:pt x="503274" y="1014651"/>
                  </a:lnTo>
                  <a:lnTo>
                    <a:pt x="228241" y="1014651"/>
                  </a:lnTo>
                  <a:cubicBezTo>
                    <a:pt x="226194" y="1005458"/>
                    <a:pt x="223902" y="996068"/>
                    <a:pt x="221524" y="986461"/>
                  </a:cubicBezTo>
                  <a:lnTo>
                    <a:pt x="26381" y="1121399"/>
                  </a:lnTo>
                  <a:lnTo>
                    <a:pt x="0" y="912552"/>
                  </a:lnTo>
                  <a:lnTo>
                    <a:pt x="162681" y="756465"/>
                  </a:lnTo>
                  <a:lnTo>
                    <a:pt x="163137" y="757906"/>
                  </a:lnTo>
                  <a:lnTo>
                    <a:pt x="165881" y="748957"/>
                  </a:lnTo>
                  <a:cubicBezTo>
                    <a:pt x="117348" y="521774"/>
                    <a:pt x="87568" y="246912"/>
                    <a:pt x="19620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97804" y="1654812"/>
              <a:ext cx="298274" cy="244742"/>
            </a:xfrm>
            <a:custGeom>
              <a:avLst/>
              <a:gdLst/>
              <a:ahLst/>
              <a:cxnLst/>
              <a:rect l="l" t="t" r="r" b="b"/>
              <a:pathLst>
                <a:path w="298274" h="244742">
                  <a:moveTo>
                    <a:pt x="147328" y="0"/>
                  </a:moveTo>
                  <a:cubicBezTo>
                    <a:pt x="212319" y="65590"/>
                    <a:pt x="261867" y="134854"/>
                    <a:pt x="298274" y="206570"/>
                  </a:cubicBezTo>
                  <a:cubicBezTo>
                    <a:pt x="205418" y="258299"/>
                    <a:pt x="92251" y="257374"/>
                    <a:pt x="0" y="204273"/>
                  </a:cubicBezTo>
                  <a:cubicBezTo>
                    <a:pt x="35363" y="132633"/>
                    <a:pt x="83678" y="64016"/>
                    <a:pt x="14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7504" y="1923678"/>
            <a:ext cx="3277252" cy="2940710"/>
            <a:chOff x="2875611" y="1828800"/>
            <a:chExt cx="3277252" cy="2940710"/>
          </a:xfrm>
        </p:grpSpPr>
        <p:sp>
          <p:nvSpPr>
            <p:cNvPr id="17" name="Freeform 16"/>
            <p:cNvSpPr/>
            <p:nvPr/>
          </p:nvSpPr>
          <p:spPr>
            <a:xfrm>
              <a:off x="4045306" y="3979468"/>
              <a:ext cx="1411833" cy="790042"/>
            </a:xfrm>
            <a:custGeom>
              <a:avLst/>
              <a:gdLst>
                <a:gd name="connsiteX0" fmla="*/ 1404518 w 1411833"/>
                <a:gd name="connsiteY0" fmla="*/ 585216 h 790042"/>
                <a:gd name="connsiteX1" fmla="*/ 0 w 1411833"/>
                <a:gd name="connsiteY1" fmla="*/ 790042 h 790042"/>
                <a:gd name="connsiteX2" fmla="*/ 1411833 w 1411833"/>
                <a:gd name="connsiteY2" fmla="*/ 0 h 790042"/>
                <a:gd name="connsiteX3" fmla="*/ 1404518 w 1411833"/>
                <a:gd name="connsiteY3" fmla="*/ 585216 h 79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1833" h="790042">
                  <a:moveTo>
                    <a:pt x="1404518" y="585216"/>
                  </a:moveTo>
                  <a:lnTo>
                    <a:pt x="0" y="790042"/>
                  </a:lnTo>
                  <a:lnTo>
                    <a:pt x="1411833" y="0"/>
                  </a:lnTo>
                  <a:cubicBezTo>
                    <a:pt x="1409395" y="195072"/>
                    <a:pt x="1406956" y="390144"/>
                    <a:pt x="1404518" y="5852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89504" y="3130906"/>
              <a:ext cx="2130190" cy="1046074"/>
            </a:xfrm>
            <a:custGeom>
              <a:avLst/>
              <a:gdLst>
                <a:gd name="connsiteX0" fmla="*/ 2143354 w 2305136"/>
                <a:gd name="connsiteY0" fmla="*/ 1457 h 1069476"/>
                <a:gd name="connsiteX1" fmla="*/ 0 w 2305136"/>
                <a:gd name="connsiteY1" fmla="*/ 440369 h 1069476"/>
                <a:gd name="connsiteX2" fmla="*/ 7316 w 2305136"/>
                <a:gd name="connsiteY2" fmla="*/ 1069476 h 1069476"/>
                <a:gd name="connsiteX3" fmla="*/ 2150669 w 2305136"/>
                <a:gd name="connsiteY3" fmla="*/ 593988 h 1069476"/>
                <a:gd name="connsiteX4" fmla="*/ 2143354 w 2305136"/>
                <a:gd name="connsiteY4" fmla="*/ 1457 h 1069476"/>
                <a:gd name="connsiteX0" fmla="*/ 2143354 w 2259633"/>
                <a:gd name="connsiteY0" fmla="*/ 47501 h 1115520"/>
                <a:gd name="connsiteX1" fmla="*/ 0 w 2259633"/>
                <a:gd name="connsiteY1" fmla="*/ 486413 h 1115520"/>
                <a:gd name="connsiteX2" fmla="*/ 7316 w 2259633"/>
                <a:gd name="connsiteY2" fmla="*/ 1115520 h 1115520"/>
                <a:gd name="connsiteX3" fmla="*/ 2150669 w 2259633"/>
                <a:gd name="connsiteY3" fmla="*/ 640032 h 1115520"/>
                <a:gd name="connsiteX4" fmla="*/ 2143354 w 2259633"/>
                <a:gd name="connsiteY4" fmla="*/ 47501 h 1115520"/>
                <a:gd name="connsiteX0" fmla="*/ 2143354 w 2387606"/>
                <a:gd name="connsiteY0" fmla="*/ 47501 h 1115520"/>
                <a:gd name="connsiteX1" fmla="*/ 0 w 2387606"/>
                <a:gd name="connsiteY1" fmla="*/ 486413 h 1115520"/>
                <a:gd name="connsiteX2" fmla="*/ 7316 w 2387606"/>
                <a:gd name="connsiteY2" fmla="*/ 1115520 h 1115520"/>
                <a:gd name="connsiteX3" fmla="*/ 2150669 w 2387606"/>
                <a:gd name="connsiteY3" fmla="*/ 640032 h 1115520"/>
                <a:gd name="connsiteX4" fmla="*/ 2143354 w 2387606"/>
                <a:gd name="connsiteY4" fmla="*/ 47501 h 1115520"/>
                <a:gd name="connsiteX0" fmla="*/ 2143354 w 2335036"/>
                <a:gd name="connsiteY0" fmla="*/ 84198 h 1152217"/>
                <a:gd name="connsiteX1" fmla="*/ 0 w 2335036"/>
                <a:gd name="connsiteY1" fmla="*/ 523110 h 1152217"/>
                <a:gd name="connsiteX2" fmla="*/ 7316 w 2335036"/>
                <a:gd name="connsiteY2" fmla="*/ 1152217 h 1152217"/>
                <a:gd name="connsiteX3" fmla="*/ 2150669 w 2335036"/>
                <a:gd name="connsiteY3" fmla="*/ 676729 h 1152217"/>
                <a:gd name="connsiteX4" fmla="*/ 2143354 w 2335036"/>
                <a:gd name="connsiteY4" fmla="*/ 84198 h 1152217"/>
                <a:gd name="connsiteX0" fmla="*/ 2143354 w 2307818"/>
                <a:gd name="connsiteY0" fmla="*/ 84198 h 1152217"/>
                <a:gd name="connsiteX1" fmla="*/ 0 w 2307818"/>
                <a:gd name="connsiteY1" fmla="*/ 523110 h 1152217"/>
                <a:gd name="connsiteX2" fmla="*/ 7316 w 2307818"/>
                <a:gd name="connsiteY2" fmla="*/ 1152217 h 1152217"/>
                <a:gd name="connsiteX3" fmla="*/ 2150669 w 2307818"/>
                <a:gd name="connsiteY3" fmla="*/ 676729 h 1152217"/>
                <a:gd name="connsiteX4" fmla="*/ 2143354 w 2307818"/>
                <a:gd name="connsiteY4" fmla="*/ 84198 h 1152217"/>
                <a:gd name="connsiteX0" fmla="*/ 2143354 w 2307818"/>
                <a:gd name="connsiteY0" fmla="*/ 0 h 1068019"/>
                <a:gd name="connsiteX1" fmla="*/ 0 w 2307818"/>
                <a:gd name="connsiteY1" fmla="*/ 438912 h 1068019"/>
                <a:gd name="connsiteX2" fmla="*/ 7316 w 2307818"/>
                <a:gd name="connsiteY2" fmla="*/ 1068019 h 1068019"/>
                <a:gd name="connsiteX3" fmla="*/ 2150669 w 2307818"/>
                <a:gd name="connsiteY3" fmla="*/ 592531 h 1068019"/>
                <a:gd name="connsiteX4" fmla="*/ 2143354 w 2307818"/>
                <a:gd name="connsiteY4" fmla="*/ 0 h 1068019"/>
                <a:gd name="connsiteX0" fmla="*/ 2143354 w 2152136"/>
                <a:gd name="connsiteY0" fmla="*/ 0 h 1068019"/>
                <a:gd name="connsiteX1" fmla="*/ 0 w 2152136"/>
                <a:gd name="connsiteY1" fmla="*/ 438912 h 1068019"/>
                <a:gd name="connsiteX2" fmla="*/ 7316 w 2152136"/>
                <a:gd name="connsiteY2" fmla="*/ 1068019 h 1068019"/>
                <a:gd name="connsiteX3" fmla="*/ 2150669 w 2152136"/>
                <a:gd name="connsiteY3" fmla="*/ 592531 h 1068019"/>
                <a:gd name="connsiteX4" fmla="*/ 2143354 w 2152136"/>
                <a:gd name="connsiteY4" fmla="*/ 0 h 1068019"/>
                <a:gd name="connsiteX0" fmla="*/ 2136250 w 2145032"/>
                <a:gd name="connsiteY0" fmla="*/ 0 h 1068019"/>
                <a:gd name="connsiteX1" fmla="*/ 14842 w 2145032"/>
                <a:gd name="connsiteY1" fmla="*/ 438912 h 1068019"/>
                <a:gd name="connsiteX2" fmla="*/ 212 w 2145032"/>
                <a:gd name="connsiteY2" fmla="*/ 1068019 h 1068019"/>
                <a:gd name="connsiteX3" fmla="*/ 2143565 w 2145032"/>
                <a:gd name="connsiteY3" fmla="*/ 592531 h 1068019"/>
                <a:gd name="connsiteX4" fmla="*/ 2136250 w 2145032"/>
                <a:gd name="connsiteY4" fmla="*/ 0 h 1068019"/>
                <a:gd name="connsiteX0" fmla="*/ 2121408 w 2130190"/>
                <a:gd name="connsiteY0" fmla="*/ 0 h 1075334"/>
                <a:gd name="connsiteX1" fmla="*/ 0 w 2130190"/>
                <a:gd name="connsiteY1" fmla="*/ 438912 h 1075334"/>
                <a:gd name="connsiteX2" fmla="*/ 7316 w 2130190"/>
                <a:gd name="connsiteY2" fmla="*/ 1075334 h 1075334"/>
                <a:gd name="connsiteX3" fmla="*/ 2128723 w 2130190"/>
                <a:gd name="connsiteY3" fmla="*/ 592531 h 1075334"/>
                <a:gd name="connsiteX4" fmla="*/ 2121408 w 2130190"/>
                <a:gd name="connsiteY4" fmla="*/ 0 h 1075334"/>
                <a:gd name="connsiteX0" fmla="*/ 2121408 w 2130190"/>
                <a:gd name="connsiteY0" fmla="*/ 0 h 1046074"/>
                <a:gd name="connsiteX1" fmla="*/ 0 w 2130190"/>
                <a:gd name="connsiteY1" fmla="*/ 438912 h 1046074"/>
                <a:gd name="connsiteX2" fmla="*/ 7316 w 2130190"/>
                <a:gd name="connsiteY2" fmla="*/ 1046074 h 1046074"/>
                <a:gd name="connsiteX3" fmla="*/ 2128723 w 2130190"/>
                <a:gd name="connsiteY3" fmla="*/ 592531 h 1046074"/>
                <a:gd name="connsiteX4" fmla="*/ 2121408 w 2130190"/>
                <a:gd name="connsiteY4" fmla="*/ 0 h 104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0190" h="1046074">
                  <a:moveTo>
                    <a:pt x="2121408" y="0"/>
                  </a:moveTo>
                  <a:cubicBezTo>
                    <a:pt x="1676664" y="86171"/>
                    <a:pt x="714451" y="292608"/>
                    <a:pt x="0" y="438912"/>
                  </a:cubicBezTo>
                  <a:cubicBezTo>
                    <a:pt x="2439" y="648614"/>
                    <a:pt x="4877" y="836372"/>
                    <a:pt x="7316" y="1046074"/>
                  </a:cubicBezTo>
                  <a:lnTo>
                    <a:pt x="2128723" y="592531"/>
                  </a:lnTo>
                  <a:cubicBezTo>
                    <a:pt x="2133599" y="377952"/>
                    <a:pt x="2125065" y="296265"/>
                    <a:pt x="21214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84525" y="2523744"/>
              <a:ext cx="2867558" cy="877824"/>
            </a:xfrm>
            <a:custGeom>
              <a:avLst/>
              <a:gdLst>
                <a:gd name="connsiteX0" fmla="*/ 0 w 2896820"/>
                <a:gd name="connsiteY0" fmla="*/ 292608 h 607162"/>
                <a:gd name="connsiteX1" fmla="*/ 2874874 w 2896820"/>
                <a:gd name="connsiteY1" fmla="*/ 0 h 607162"/>
                <a:gd name="connsiteX2" fmla="*/ 2896820 w 2896820"/>
                <a:gd name="connsiteY2" fmla="*/ 607162 h 607162"/>
                <a:gd name="connsiteX3" fmla="*/ 1770279 w 2896820"/>
                <a:gd name="connsiteY3" fmla="*/ 599846 h 607162"/>
                <a:gd name="connsiteX4" fmla="*/ 0 w 2896820"/>
                <a:gd name="connsiteY4" fmla="*/ 292608 h 607162"/>
                <a:gd name="connsiteX0" fmla="*/ 0 w 2896820"/>
                <a:gd name="connsiteY0" fmla="*/ 292608 h 877824"/>
                <a:gd name="connsiteX1" fmla="*/ 2874874 w 2896820"/>
                <a:gd name="connsiteY1" fmla="*/ 0 h 877824"/>
                <a:gd name="connsiteX2" fmla="*/ 2896820 w 2896820"/>
                <a:gd name="connsiteY2" fmla="*/ 607162 h 877824"/>
                <a:gd name="connsiteX3" fmla="*/ 14631 w 2896820"/>
                <a:gd name="connsiteY3" fmla="*/ 877824 h 877824"/>
                <a:gd name="connsiteX4" fmla="*/ 0 w 2896820"/>
                <a:gd name="connsiteY4" fmla="*/ 292608 h 877824"/>
                <a:gd name="connsiteX0" fmla="*/ 7315 w 2882189"/>
                <a:gd name="connsiteY0" fmla="*/ 292608 h 877824"/>
                <a:gd name="connsiteX1" fmla="*/ 2860243 w 2882189"/>
                <a:gd name="connsiteY1" fmla="*/ 0 h 877824"/>
                <a:gd name="connsiteX2" fmla="*/ 2882189 w 2882189"/>
                <a:gd name="connsiteY2" fmla="*/ 607162 h 877824"/>
                <a:gd name="connsiteX3" fmla="*/ 0 w 2882189"/>
                <a:gd name="connsiteY3" fmla="*/ 877824 h 877824"/>
                <a:gd name="connsiteX4" fmla="*/ 7315 w 2882189"/>
                <a:gd name="connsiteY4" fmla="*/ 292608 h 877824"/>
                <a:gd name="connsiteX0" fmla="*/ 7315 w 2867558"/>
                <a:gd name="connsiteY0" fmla="*/ 292608 h 877824"/>
                <a:gd name="connsiteX1" fmla="*/ 2860243 w 2867558"/>
                <a:gd name="connsiteY1" fmla="*/ 0 h 877824"/>
                <a:gd name="connsiteX2" fmla="*/ 2867558 w 2867558"/>
                <a:gd name="connsiteY2" fmla="*/ 607162 h 877824"/>
                <a:gd name="connsiteX3" fmla="*/ 0 w 2867558"/>
                <a:gd name="connsiteY3" fmla="*/ 877824 h 877824"/>
                <a:gd name="connsiteX4" fmla="*/ 7315 w 2867558"/>
                <a:gd name="connsiteY4" fmla="*/ 292608 h 87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7558" h="877824">
                  <a:moveTo>
                    <a:pt x="7315" y="292608"/>
                  </a:moveTo>
                  <a:lnTo>
                    <a:pt x="2860243" y="0"/>
                  </a:lnTo>
                  <a:cubicBezTo>
                    <a:pt x="2862681" y="202387"/>
                    <a:pt x="2865120" y="404775"/>
                    <a:pt x="2867558" y="607162"/>
                  </a:cubicBezTo>
                  <a:lnTo>
                    <a:pt x="0" y="877824"/>
                  </a:lnTo>
                  <a:cubicBezTo>
                    <a:pt x="2438" y="682752"/>
                    <a:pt x="4877" y="487680"/>
                    <a:pt x="7315" y="2926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Parallelogram 9"/>
            <p:cNvSpPr/>
            <p:nvPr/>
          </p:nvSpPr>
          <p:spPr>
            <a:xfrm rot="5400000">
              <a:off x="4368447" y="133514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Parallelogram 10"/>
            <p:cNvSpPr/>
            <p:nvPr/>
          </p:nvSpPr>
          <p:spPr>
            <a:xfrm rot="5400000">
              <a:off x="3705034" y="2397247"/>
              <a:ext cx="899112" cy="1754156"/>
            </a:xfrm>
            <a:prstGeom prst="parallelogram">
              <a:avLst>
                <a:gd name="adj" fmla="val 344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Parallelogram 12"/>
            <p:cNvSpPr/>
            <p:nvPr/>
          </p:nvSpPr>
          <p:spPr>
            <a:xfrm rot="5400000">
              <a:off x="3680170" y="277530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62502" y="1828800"/>
              <a:ext cx="1199693" cy="460858"/>
            </a:xfrm>
            <a:custGeom>
              <a:avLst/>
              <a:gdLst>
                <a:gd name="connsiteX0" fmla="*/ 1089965 w 1199693"/>
                <a:gd name="connsiteY0" fmla="*/ 0 h 460858"/>
                <a:gd name="connsiteX1" fmla="*/ 0 w 1199693"/>
                <a:gd name="connsiteY1" fmla="*/ 307238 h 460858"/>
                <a:gd name="connsiteX2" fmla="*/ 1016813 w 1199693"/>
                <a:gd name="connsiteY2" fmla="*/ 460858 h 460858"/>
                <a:gd name="connsiteX3" fmla="*/ 1199693 w 1199693"/>
                <a:gd name="connsiteY3" fmla="*/ 117043 h 460858"/>
                <a:gd name="connsiteX4" fmla="*/ 1089965 w 1199693"/>
                <a:gd name="connsiteY4" fmla="*/ 0 h 460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9693" h="460858">
                  <a:moveTo>
                    <a:pt x="1089965" y="0"/>
                  </a:moveTo>
                  <a:lnTo>
                    <a:pt x="0" y="307238"/>
                  </a:lnTo>
                  <a:lnTo>
                    <a:pt x="1016813" y="460858"/>
                  </a:lnTo>
                  <a:lnTo>
                    <a:pt x="1199693" y="117043"/>
                  </a:lnTo>
                  <a:lnTo>
                    <a:pt x="108996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689434" y="2397581"/>
            <a:ext cx="3286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Eğer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tüm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bunlara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rağmen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hayatınızdaki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olumsuzluklara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odaklanıp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güçlü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yönlerinizi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göremiyorsanız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yani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psikolojik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sağlamlığınızı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sağlayamıyorsanız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acilen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profesyonel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destek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alın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 Placeholder 13"/>
          <p:cNvSpPr txBox="1">
            <a:spLocks/>
          </p:cNvSpPr>
          <p:nvPr/>
        </p:nvSpPr>
        <p:spPr>
          <a:xfrm rot="458666">
            <a:off x="3315866" y="3804253"/>
            <a:ext cx="1853006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 Placeholder 13"/>
          <p:cNvSpPr txBox="1">
            <a:spLocks/>
          </p:cNvSpPr>
          <p:nvPr/>
        </p:nvSpPr>
        <p:spPr>
          <a:xfrm rot="583725">
            <a:off x="3253609" y="2997653"/>
            <a:ext cx="1837115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 Placeholder 13"/>
          <p:cNvSpPr txBox="1">
            <a:spLocks/>
          </p:cNvSpPr>
          <p:nvPr/>
        </p:nvSpPr>
        <p:spPr>
          <a:xfrm rot="500431">
            <a:off x="4022776" y="2374257"/>
            <a:ext cx="1837115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차트 22">
            <a:extLst>
              <a:ext uri="{FF2B5EF4-FFF2-40B4-BE49-F238E27FC236}">
                <a16:creationId xmlns="" xmlns:a16="http://schemas.microsoft.com/office/drawing/2014/main" id="{1A67A849-5CC3-4099-A565-85CE9F11E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7674654"/>
              </p:ext>
            </p:extLst>
          </p:nvPr>
        </p:nvGraphicFramePr>
        <p:xfrm>
          <a:off x="611560" y="413951"/>
          <a:ext cx="3633125" cy="420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95220" y="298206"/>
            <a:ext cx="4860032" cy="576064"/>
          </a:xfrm>
        </p:spPr>
        <p:txBody>
          <a:bodyPr/>
          <a:lstStyle/>
          <a:p>
            <a:pPr algn="l"/>
            <a:r>
              <a:rPr lang="tr-TR" sz="2800" b="1" dirty="0"/>
              <a:t>Hedef koyun ve bu hedef </a:t>
            </a:r>
            <a:r>
              <a:rPr lang="tr-TR" sz="2800" b="1" dirty="0" smtClean="0"/>
              <a:t>  doğrultusunda </a:t>
            </a:r>
            <a:r>
              <a:rPr lang="tr-TR" sz="2800" b="1" dirty="0"/>
              <a:t>i</a:t>
            </a:r>
            <a:r>
              <a:rPr lang="tr-TR" sz="2800" b="1" dirty="0" smtClean="0"/>
              <a:t>lerleyin</a:t>
            </a:r>
            <a:r>
              <a:rPr lang="tr-TR" sz="2800" b="1" dirty="0"/>
              <a:t>.</a:t>
            </a:r>
            <a:endParaRPr lang="ko-KR" alt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4757016" y="1634505"/>
            <a:ext cx="624015" cy="624015"/>
            <a:chOff x="5364088" y="2787774"/>
            <a:chExt cx="914400" cy="914400"/>
          </a:xfrm>
        </p:grpSpPr>
        <p:sp>
          <p:nvSpPr>
            <p:cNvPr id="10" name="Oval 9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Block Arc 14"/>
          <p:cNvSpPr/>
          <p:nvPr/>
        </p:nvSpPr>
        <p:spPr>
          <a:xfrm rot="16200000">
            <a:off x="4953906" y="1821514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811036" y="2706747"/>
            <a:ext cx="624015" cy="624015"/>
            <a:chOff x="5364088" y="2787774"/>
            <a:chExt cx="914400" cy="914400"/>
          </a:xfrm>
        </p:grpSpPr>
        <p:sp>
          <p:nvSpPr>
            <p:cNvPr id="14" name="Oval 1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652120" y="1612189"/>
            <a:ext cx="2939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Kendinize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gerçekçi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hedefler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belirleyin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hedef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için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düzenli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olarak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şeyler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yapın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Rectangle 36"/>
          <p:cNvSpPr/>
          <p:nvPr/>
        </p:nvSpPr>
        <p:spPr>
          <a:xfrm>
            <a:off x="4998384" y="2914548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796136" y="2765606"/>
            <a:ext cx="293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Hayal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kurun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ancak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hayallere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gerçekçi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küçük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adımlarla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varmaya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çalışın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0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altLang="ko-KR" dirty="0" smtClean="0"/>
              <a:t>Peki </a:t>
            </a:r>
            <a:r>
              <a:rPr lang="tr-TR" altLang="ko-KR" dirty="0"/>
              <a:t>g</a:t>
            </a:r>
            <a:r>
              <a:rPr lang="en-US" altLang="ko-KR" dirty="0" err="1" smtClean="0"/>
              <a:t>erçekçi</a:t>
            </a:r>
            <a:r>
              <a:rPr lang="en-US" altLang="ko-KR" dirty="0" smtClean="0"/>
              <a:t> </a:t>
            </a:r>
            <a:r>
              <a:rPr lang="en-US" altLang="ko-KR" dirty="0" err="1"/>
              <a:t>hedef</a:t>
            </a:r>
            <a:r>
              <a:rPr lang="en-US" altLang="ko-KR" dirty="0"/>
              <a:t> </a:t>
            </a:r>
            <a:r>
              <a:rPr lang="en-US" altLang="ko-KR" dirty="0" err="1"/>
              <a:t>nasıl</a:t>
            </a:r>
            <a:r>
              <a:rPr lang="en-US" altLang="ko-KR" dirty="0"/>
              <a:t> </a:t>
            </a:r>
            <a:r>
              <a:rPr lang="tr-TR" altLang="ko-KR" dirty="0" smtClean="0"/>
              <a:t>belirlenir ?</a:t>
            </a:r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83568" y="2584607"/>
            <a:ext cx="1331505" cy="973638"/>
            <a:chOff x="698280" y="1347614"/>
            <a:chExt cx="1221638" cy="864096"/>
          </a:xfrm>
        </p:grpSpPr>
        <p:sp>
          <p:nvSpPr>
            <p:cNvPr id="5" name="Chevron 4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V="1">
            <a:off x="2321504" y="2584607"/>
            <a:ext cx="1189582" cy="892502"/>
            <a:chOff x="698280" y="1347614"/>
            <a:chExt cx="1221638" cy="864096"/>
          </a:xfrm>
        </p:grpSpPr>
        <p:sp>
          <p:nvSpPr>
            <p:cNvPr id="10" name="Chevron 9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7517" y="2584607"/>
            <a:ext cx="1189582" cy="973638"/>
            <a:chOff x="698280" y="1347614"/>
            <a:chExt cx="1221638" cy="864096"/>
          </a:xfrm>
        </p:grpSpPr>
        <p:sp>
          <p:nvSpPr>
            <p:cNvPr id="13" name="Chevron 12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V="1">
            <a:off x="5476952" y="2584607"/>
            <a:ext cx="1026160" cy="892502"/>
            <a:chOff x="698280" y="1347614"/>
            <a:chExt cx="1221638" cy="864096"/>
          </a:xfrm>
        </p:grpSpPr>
        <p:sp>
          <p:nvSpPr>
            <p:cNvPr id="16" name="Chevron 15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72965" y="2623765"/>
            <a:ext cx="1217236" cy="853344"/>
            <a:chOff x="698280" y="1347614"/>
            <a:chExt cx="1221638" cy="864096"/>
          </a:xfrm>
        </p:grpSpPr>
        <p:sp>
          <p:nvSpPr>
            <p:cNvPr id="22" name="Chevron 21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1" name="Teardrop 6"/>
          <p:cNvSpPr/>
          <p:nvPr/>
        </p:nvSpPr>
        <p:spPr>
          <a:xfrm rot="8100000">
            <a:off x="4370271" y="2924782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16"/>
          <p:cNvSpPr/>
          <p:nvPr/>
        </p:nvSpPr>
        <p:spPr>
          <a:xfrm rot="2700000">
            <a:off x="5958561" y="2865216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5646" y="3630718"/>
            <a:ext cx="1817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olduğu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net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22075" y="1937168"/>
            <a:ext cx="1817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Ölçülebilir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11418" y="3630718"/>
            <a:ext cx="1817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Ulaşılabilir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38115" y="1908551"/>
            <a:ext cx="1817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Gerçekçi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09543" y="3554234"/>
            <a:ext cx="1817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Zamanı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belli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Parallelogram 15">
            <a:extLst>
              <a:ext uri="{FF2B5EF4-FFF2-40B4-BE49-F238E27FC236}">
                <a16:creationId xmlns="" xmlns:a16="http://schemas.microsoft.com/office/drawing/2014/main" id="{ED1392DA-2F91-4788-8E16-3533604215D0}"/>
              </a:ext>
            </a:extLst>
          </p:cNvPr>
          <p:cNvSpPr/>
          <p:nvPr/>
        </p:nvSpPr>
        <p:spPr>
          <a:xfrm flipH="1">
            <a:off x="7452001" y="2844536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0" name="Oval 27">
            <a:extLst>
              <a:ext uri="{FF2B5EF4-FFF2-40B4-BE49-F238E27FC236}">
                <a16:creationId xmlns="" xmlns:a16="http://schemas.microsoft.com/office/drawing/2014/main" id="{8725CAB3-2F1E-41D7-BCA3-B9F954066738}"/>
              </a:ext>
            </a:extLst>
          </p:cNvPr>
          <p:cNvSpPr/>
          <p:nvPr/>
        </p:nvSpPr>
        <p:spPr>
          <a:xfrm>
            <a:off x="2776389" y="2799437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1" name="Frame 17">
            <a:extLst>
              <a:ext uri="{FF2B5EF4-FFF2-40B4-BE49-F238E27FC236}">
                <a16:creationId xmlns="" xmlns:a16="http://schemas.microsoft.com/office/drawing/2014/main" id="{46FF6E71-F610-4653-A5AC-24C9A4DA4359}"/>
              </a:ext>
            </a:extLst>
          </p:cNvPr>
          <p:cNvSpPr/>
          <p:nvPr/>
        </p:nvSpPr>
        <p:spPr>
          <a:xfrm>
            <a:off x="1235827" y="2852016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4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13851310">
            <a:off x="3096313" y="2396418"/>
            <a:ext cx="1772081" cy="360040"/>
            <a:chOff x="3779912" y="1815666"/>
            <a:chExt cx="1772081" cy="360040"/>
          </a:xfrm>
        </p:grpSpPr>
        <p:sp>
          <p:nvSpPr>
            <p:cNvPr id="17" name="Pentagon 16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Chevron 17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rot="7384107">
            <a:off x="4229771" y="2340262"/>
            <a:ext cx="1772081" cy="360040"/>
            <a:chOff x="3779912" y="1815666"/>
            <a:chExt cx="1772081" cy="360040"/>
          </a:xfrm>
        </p:grpSpPr>
        <p:sp>
          <p:nvSpPr>
            <p:cNvPr id="14" name="Pentagon 13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63042" y="1571524"/>
            <a:ext cx="1772081" cy="360040"/>
            <a:chOff x="3779912" y="1815666"/>
            <a:chExt cx="1772081" cy="360040"/>
          </a:xfrm>
        </p:grpSpPr>
        <p:sp>
          <p:nvSpPr>
            <p:cNvPr id="9" name="Pentagon 8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30257"/>
            <a:ext cx="9144000" cy="576064"/>
          </a:xfrm>
        </p:spPr>
        <p:txBody>
          <a:bodyPr/>
          <a:lstStyle/>
          <a:p>
            <a:r>
              <a:rPr lang="en-US" altLang="ko-KR" sz="2800" dirty="0" err="1"/>
              <a:t>Öz-bakıma</a:t>
            </a:r>
            <a:r>
              <a:rPr lang="en-US" altLang="ko-KR" sz="2800" dirty="0"/>
              <a:t> </a:t>
            </a:r>
            <a:r>
              <a:rPr lang="en-US" altLang="ko-KR" sz="2800" dirty="0" err="1"/>
              <a:t>yönelik</a:t>
            </a:r>
            <a:r>
              <a:rPr lang="en-US" altLang="ko-KR" sz="2800" dirty="0"/>
              <a:t> </a:t>
            </a:r>
            <a:r>
              <a:rPr lang="en-US" altLang="ko-KR" sz="2800" dirty="0" err="1"/>
              <a:t>becerilerinin</a:t>
            </a:r>
            <a:r>
              <a:rPr lang="en-US" altLang="ko-KR" sz="2800" dirty="0"/>
              <a:t> </a:t>
            </a:r>
            <a:r>
              <a:rPr lang="en-US" altLang="ko-KR" sz="2800" dirty="0" err="1"/>
              <a:t>kalitesi</a:t>
            </a:r>
            <a:r>
              <a:rPr lang="en-US" altLang="ko-KR" sz="2800" dirty="0"/>
              <a:t> de </a:t>
            </a:r>
            <a:r>
              <a:rPr lang="en-US" altLang="ko-KR" sz="2800" dirty="0" err="1"/>
              <a:t>psikolojik</a:t>
            </a:r>
            <a:r>
              <a:rPr lang="en-US" altLang="ko-KR" sz="2800" dirty="0"/>
              <a:t> </a:t>
            </a:r>
            <a:r>
              <a:rPr lang="en-US" altLang="ko-KR" sz="2800" dirty="0" err="1"/>
              <a:t>dayanıklılığı</a:t>
            </a:r>
            <a:r>
              <a:rPr lang="en-US" altLang="ko-KR" sz="2800" dirty="0"/>
              <a:t> </a:t>
            </a:r>
            <a:r>
              <a:rPr lang="en-US" altLang="ko-KR" sz="2800" dirty="0" err="1"/>
              <a:t>olumlu</a:t>
            </a:r>
            <a:r>
              <a:rPr lang="en-US" altLang="ko-KR" sz="2800" dirty="0"/>
              <a:t> </a:t>
            </a:r>
            <a:r>
              <a:rPr lang="en-US" altLang="ko-KR" sz="2800" dirty="0" err="1"/>
              <a:t>yönde</a:t>
            </a:r>
            <a:r>
              <a:rPr lang="en-US" altLang="ko-KR" sz="2800" dirty="0"/>
              <a:t> </a:t>
            </a:r>
            <a:r>
              <a:rPr lang="en-US" altLang="ko-KR" sz="2800" dirty="0" err="1"/>
              <a:t>güçlendirir</a:t>
            </a:r>
            <a:endParaRPr lang="ko-KR" alt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987824" y="1319496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35255" y="2975680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82686" y="1319496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1159" y="3940640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üzenli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egzersiz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0192" y="1320234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engeli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beslenme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5901" y="1565654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Düzenli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yaşam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8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saat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uyku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Pie 24">
            <a:extLst>
              <a:ext uri="{FF2B5EF4-FFF2-40B4-BE49-F238E27FC236}">
                <a16:creationId xmlns="" xmlns:a16="http://schemas.microsoft.com/office/drawing/2014/main" id="{7FF1BC90-AC67-4EC3-9B23-1753FD1BDD0A}"/>
              </a:ext>
            </a:extLst>
          </p:cNvPr>
          <p:cNvSpPr/>
          <p:nvPr/>
        </p:nvSpPr>
        <p:spPr>
          <a:xfrm>
            <a:off x="3199674" y="155093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Oval 26">
            <a:extLst>
              <a:ext uri="{FF2B5EF4-FFF2-40B4-BE49-F238E27FC236}">
                <a16:creationId xmlns="" xmlns:a16="http://schemas.microsoft.com/office/drawing/2014/main" id="{CB9E09FA-E47C-44E0-ABD2-BFF6B8EC02EE}"/>
              </a:ext>
            </a:extLst>
          </p:cNvPr>
          <p:cNvSpPr/>
          <p:nvPr/>
        </p:nvSpPr>
        <p:spPr>
          <a:xfrm>
            <a:off x="5557288" y="1492313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4" name="Rounded Rectangle 20">
            <a:extLst>
              <a:ext uri="{FF2B5EF4-FFF2-40B4-BE49-F238E27FC236}">
                <a16:creationId xmlns="" xmlns:a16="http://schemas.microsoft.com/office/drawing/2014/main" id="{23903EE0-C7F7-4442-A125-891F1CE3DC22}"/>
              </a:ext>
            </a:extLst>
          </p:cNvPr>
          <p:cNvSpPr>
            <a:spLocks noChangeAspect="1"/>
          </p:cNvSpPr>
          <p:nvPr/>
        </p:nvSpPr>
        <p:spPr>
          <a:xfrm rot="2160000">
            <a:off x="4409555" y="3256125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771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altLang="ko-KR" dirty="0" smtClean="0"/>
              <a:t>Yeni Hobiler Edinin</a:t>
            </a:r>
            <a:endParaRPr lang="en-US" altLang="ko-KR" dirty="0"/>
          </a:p>
        </p:txBody>
      </p:sp>
      <p:grpSp>
        <p:nvGrpSpPr>
          <p:cNvPr id="4" name="Group 3"/>
          <p:cNvGrpSpPr/>
          <p:nvPr/>
        </p:nvGrpSpPr>
        <p:grpSpPr>
          <a:xfrm>
            <a:off x="3547075" y="987574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" name="Teardrop 4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10857" y="203114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Teardrop 7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71627" y="3051837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Teardrop 10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631764" y="1675332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Teardrop 13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4768910" y="271757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" name="Teardrop 16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494617" y="1903500"/>
            <a:ext cx="72000" cy="32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4631764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ectangle 20"/>
          <p:cNvSpPr/>
          <p:nvPr/>
        </p:nvSpPr>
        <p:spPr>
          <a:xfrm>
            <a:off x="4357470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4220323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4768910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36"/>
          <p:cNvSpPr/>
          <p:nvPr/>
        </p:nvSpPr>
        <p:spPr>
          <a:xfrm>
            <a:off x="3769322" y="2401892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Teardrop 6"/>
          <p:cNvSpPr/>
          <p:nvPr/>
        </p:nvSpPr>
        <p:spPr>
          <a:xfrm rot="8100000">
            <a:off x="3900943" y="1274148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16"/>
          <p:cNvSpPr/>
          <p:nvPr/>
        </p:nvSpPr>
        <p:spPr>
          <a:xfrm rot="2700000">
            <a:off x="3654831" y="3319720"/>
            <a:ext cx="199117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ounded Rectangle 27"/>
          <p:cNvSpPr/>
          <p:nvPr/>
        </p:nvSpPr>
        <p:spPr>
          <a:xfrm>
            <a:off x="5505599" y="4637819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80389" y="1181449"/>
            <a:ext cx="2539483" cy="378818"/>
            <a:chOff x="803640" y="3478043"/>
            <a:chExt cx="2059657" cy="37881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478043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Yeni yerler keşfetmek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17598" y="2358896"/>
            <a:ext cx="2539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Film izlemek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3861" y="3378455"/>
            <a:ext cx="2539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Puzzle yapmak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27039" y="2047179"/>
            <a:ext cx="2539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Müzik dinlemek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98671" y="3061629"/>
            <a:ext cx="2539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Kitap okumak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Oval 66">
            <a:extLst>
              <a:ext uri="{FF2B5EF4-FFF2-40B4-BE49-F238E27FC236}">
                <a16:creationId xmlns="" xmlns:a16="http://schemas.microsoft.com/office/drawing/2014/main" id="{04DCF29F-D180-4B9A-81A6-4E5DCA89A490}"/>
              </a:ext>
            </a:extLst>
          </p:cNvPr>
          <p:cNvSpPr/>
          <p:nvPr/>
        </p:nvSpPr>
        <p:spPr>
          <a:xfrm rot="20700000">
            <a:off x="4917732" y="2025198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6" name="Rectangle 9">
            <a:extLst>
              <a:ext uri="{FF2B5EF4-FFF2-40B4-BE49-F238E27FC236}">
                <a16:creationId xmlns="" xmlns:a16="http://schemas.microsoft.com/office/drawing/2014/main" id="{F81332D1-E729-49AE-AEA8-F6800870EB1C}"/>
              </a:ext>
            </a:extLst>
          </p:cNvPr>
          <p:cNvSpPr/>
          <p:nvPr/>
        </p:nvSpPr>
        <p:spPr>
          <a:xfrm>
            <a:off x="5058873" y="3015699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8" name="Metin kutusu 47"/>
          <p:cNvSpPr txBox="1"/>
          <p:nvPr/>
        </p:nvSpPr>
        <p:spPr>
          <a:xfrm>
            <a:off x="6068261" y="4579603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ve daha niceleri…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81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altLang="ko-KR" dirty="0" smtClean="0"/>
              <a:t>Peki kişisel kaynaklarım neler?</a:t>
            </a:r>
            <a:endParaRPr lang="ko-KR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70647"/>
              </p:ext>
            </p:extLst>
          </p:nvPr>
        </p:nvGraphicFramePr>
        <p:xfrm>
          <a:off x="759069" y="1251303"/>
          <a:ext cx="2228754" cy="3377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87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9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6319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0176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Ben ….. sahibim.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1029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8337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Güvenebileceğimiz dışsal kaynak alanlarımız.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1858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857624"/>
              </p:ext>
            </p:extLst>
          </p:nvPr>
        </p:nvGraphicFramePr>
        <p:xfrm>
          <a:off x="3519832" y="1259433"/>
          <a:ext cx="2132288" cy="3369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9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44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39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5475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766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Ben …..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3231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25272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İnanç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, </a:t>
                      </a: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tutum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ve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duyguları</a:t>
                      </a:r>
                      <a:r>
                        <a:rPr lang="tr-TR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mızın</a:t>
                      </a:r>
                      <a:r>
                        <a:rPr lang="tr-TR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birleşimi.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9846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45768"/>
              </p:ext>
            </p:extLst>
          </p:nvPr>
        </p:nvGraphicFramePr>
        <p:xfrm>
          <a:off x="6012161" y="1251304"/>
          <a:ext cx="2129478" cy="3377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3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9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7032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697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Ben …. Yapabilirim.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3528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0158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</a:t>
                      </a: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osyal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ve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kişiler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arası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becerileri</a:t>
                      </a:r>
                      <a:r>
                        <a:rPr lang="tr-TR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miz</a:t>
                      </a:r>
                      <a:r>
                        <a:rPr lang="tr-TR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.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30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Block Arc 14"/>
          <p:cNvSpPr/>
          <p:nvPr/>
        </p:nvSpPr>
        <p:spPr>
          <a:xfrm rot="16200000">
            <a:off x="1674142" y="1396821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36"/>
          <p:cNvSpPr/>
          <p:nvPr/>
        </p:nvSpPr>
        <p:spPr>
          <a:xfrm>
            <a:off x="6925017" y="1437253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27"/>
          <p:cNvSpPr/>
          <p:nvPr/>
        </p:nvSpPr>
        <p:spPr>
          <a:xfrm>
            <a:off x="4345464" y="1437253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6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altLang="ko-KR" dirty="0" err="1" smtClean="0"/>
              <a:t>K</a:t>
            </a:r>
            <a:r>
              <a:rPr lang="en-US" altLang="ko-KR" dirty="0" err="1" smtClean="0"/>
              <a:t>işisel</a:t>
            </a:r>
            <a:r>
              <a:rPr lang="en-US" altLang="ko-KR" dirty="0" smtClean="0"/>
              <a:t> </a:t>
            </a:r>
            <a:r>
              <a:rPr lang="en-US" altLang="ko-KR" dirty="0" err="1"/>
              <a:t>kaynaklar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771550"/>
            <a:ext cx="52565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Ben ….. sahibim</a:t>
            </a:r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Etrafımda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olursa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olsun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güvenebileceğim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beni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seven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insanlar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var</a:t>
            </a: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Benim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için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sınır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koyan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insanlar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var. Bu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sayede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tehlike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veya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sorunla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karşılaştığımda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ne zaman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durmam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gerektiğini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bilebilirim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Bana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işlerin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nasıl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doğru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şekilde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yapılacağını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kendi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davranışlarıyla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gösteren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insanlar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var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Benim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işleri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kendi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başıma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yapabilmeyi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öğrenmemi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isteyen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insanlar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var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Hasta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olduğumda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tehlikede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olduğumda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öğrenmeye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ihtiyacım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olduğunda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bana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yardım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edecek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insanlar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var. </a:t>
            </a:r>
          </a:p>
        </p:txBody>
      </p:sp>
    </p:spTree>
    <p:extLst>
      <p:ext uri="{BB962C8B-B14F-4D97-AF65-F5344CB8AC3E}">
        <p14:creationId xmlns:p14="http://schemas.microsoft.com/office/powerpoint/2010/main" val="101101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altLang="ko-KR" dirty="0" err="1" smtClean="0"/>
              <a:t>K</a:t>
            </a:r>
            <a:r>
              <a:rPr lang="en-US" altLang="ko-KR" dirty="0" err="1" smtClean="0"/>
              <a:t>işisel</a:t>
            </a:r>
            <a:r>
              <a:rPr lang="en-US" altLang="ko-KR" dirty="0" smtClean="0"/>
              <a:t> </a:t>
            </a:r>
            <a:r>
              <a:rPr lang="en-US" altLang="ko-KR" dirty="0" err="1"/>
              <a:t>kaynaklar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109558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Ben </a:t>
            </a:r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…..          .</a:t>
            </a:r>
          </a:p>
          <a:p>
            <a:pPr algn="just">
              <a:defRPr/>
            </a:pPr>
            <a:endParaRPr lang="tr-TR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-İnsanların </a:t>
            </a: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hoşlanabileceği ve sevebileceği bir insanım</a:t>
            </a: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tr-TR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-Başkaları </a:t>
            </a: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için güzel şeyler yapmaktan ve onlara ilgimi göstermekten memnunum</a:t>
            </a: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tr-TR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-Kendime </a:t>
            </a: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 başkalarına karşı saygılıyım</a:t>
            </a: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tr-TR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-Kendi </a:t>
            </a: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davranışlarımdan sorumlu olmaya karşı istekliyim</a:t>
            </a: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tr-TR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-İşlerin </a:t>
            </a: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yoluna gireceğine eminim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9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altLang="ko-KR" dirty="0" err="1" smtClean="0"/>
              <a:t>K</a:t>
            </a:r>
            <a:r>
              <a:rPr lang="en-US" altLang="ko-KR" dirty="0" err="1" smtClean="0"/>
              <a:t>işisel</a:t>
            </a:r>
            <a:r>
              <a:rPr lang="en-US" altLang="ko-KR" dirty="0" smtClean="0"/>
              <a:t> </a:t>
            </a:r>
            <a:r>
              <a:rPr lang="en-US" altLang="ko-KR" dirty="0" err="1"/>
              <a:t>kaynaklar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1095586"/>
            <a:ext cx="52565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Ben </a:t>
            </a:r>
            <a:r>
              <a:rPr lang="tr-TR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…..   yapabilirim       .</a:t>
            </a:r>
          </a:p>
          <a:p>
            <a:pPr algn="just">
              <a:defRPr/>
            </a:pPr>
            <a:endParaRPr lang="tr-TR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-Beni korkutan ve rahatsız eden şeyler hakkında başkalarıyla konuşabilirim</a:t>
            </a: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tr-TR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-Karşılaştığım </a:t>
            </a: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problemlere çözüm yolu bulabilirim</a:t>
            </a: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tr-TR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-Doğru </a:t>
            </a: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olmayan, tehlikeli işler yaptığımı hissettiğimde kendimi kontrol edebilirim. </a:t>
            </a: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-Biriyle </a:t>
            </a: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konuşmak ve harekete geçmek için doğru zaman olup olmadığını anlayabilirim. </a:t>
            </a:r>
          </a:p>
          <a:p>
            <a:pPr algn="just">
              <a:defRPr/>
            </a:pPr>
            <a:r>
              <a:rPr lang="tr-TR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-İhtiyacım </a:t>
            </a:r>
            <a:r>
              <a:rPr lang="tr-T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olduğunda bana yardım edecek birini bulabilirim. 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altLang="ko-KR" sz="2400" dirty="0" smtClean="0"/>
              <a:t>Yaşadığımız zorlu yaşam olayları sonucundaki bizdeki değişimler</a:t>
            </a:r>
            <a:endParaRPr lang="ko-KR" alt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191137"/>
              </p:ext>
            </p:extLst>
          </p:nvPr>
        </p:nvGraphicFramePr>
        <p:xfrm>
          <a:off x="716140" y="771551"/>
          <a:ext cx="1823864" cy="3701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17003">
                <a:tc>
                  <a:txBody>
                    <a:bodyPr/>
                    <a:lstStyle/>
                    <a:p>
                      <a:pPr algn="ctr" latinLnBrk="1"/>
                      <a:r>
                        <a:rPr lang="tr-TR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Akademik alanda başarı 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406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4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4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Sosyal alanda olumlu ilişkiler 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5927">
                <a:tc>
                  <a:txBody>
                    <a:bodyPr/>
                    <a:lstStyle/>
                    <a:p>
                      <a:pPr algn="ctr" latinLnBrk="1"/>
                      <a:r>
                        <a:rPr lang="tr-TR" altLang="ko-KR" sz="12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Psikolojik olarak sağlıklı olma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89106"/>
              </p:ext>
            </p:extLst>
          </p:nvPr>
        </p:nvGraphicFramePr>
        <p:xfrm>
          <a:off x="2675400" y="771551"/>
          <a:ext cx="1823864" cy="3672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68911">
                <a:tc>
                  <a:txBody>
                    <a:bodyPr/>
                    <a:lstStyle/>
                    <a:p>
                      <a:pPr algn="ctr" latinLnBrk="1"/>
                      <a:r>
                        <a:rPr lang="tr-TR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Duygusal olarak daha az problem oluşması 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3353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60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Mutluluk hissi 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 latinLnBrk="1"/>
                      <a:r>
                        <a:rPr lang="tr-TR" altLang="ko-KR" sz="14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Duygusal olarak daha az problem oluşması 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79395"/>
              </p:ext>
            </p:extLst>
          </p:nvPr>
        </p:nvGraphicFramePr>
        <p:xfrm>
          <a:off x="4634660" y="771550"/>
          <a:ext cx="1823864" cy="3701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988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Sosyal alanda olumlu ilişkiler </a:t>
                      </a:r>
                      <a:endParaRPr lang="ko-KR" altLang="en-US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latinLnBrk="1"/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Yaşam doyumu elde etme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İyilik hali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16589"/>
              </p:ext>
            </p:extLst>
          </p:nvPr>
        </p:nvGraphicFramePr>
        <p:xfrm>
          <a:off x="6593919" y="771550"/>
          <a:ext cx="1823864" cy="3701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98832">
                <a:tc>
                  <a:txBody>
                    <a:bodyPr/>
                    <a:lstStyle/>
                    <a:p>
                      <a:pPr algn="ctr" latinLnBrk="1"/>
                      <a:r>
                        <a:rPr lang="tr-TR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Sonuç</a:t>
                      </a:r>
                      <a:r>
                        <a:rPr lang="tr-TR" altLang="ko-KR" sz="1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olarak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Zorlu</a:t>
                      </a:r>
                      <a:r>
                        <a:rPr lang="tr-TR" altLang="ko-KR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bir yaşam olayı sonrasında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Eski</a:t>
                      </a:r>
                      <a:r>
                        <a:rPr lang="tr-TR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ye</a:t>
                      </a:r>
                      <a:r>
                        <a:rPr lang="tr-TR" altLang="ko-KR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dönmek ve e</a:t>
                      </a:r>
                      <a:r>
                        <a:rPr lang="en-US" altLang="ko-KR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kstra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kazanımlar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elde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edi</a:t>
                      </a:r>
                      <a:r>
                        <a:rPr lang="tr-TR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lir.</a:t>
                      </a:r>
                      <a:r>
                        <a:rPr lang="tr-TR" altLang="ko-KR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ko-KR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Eskiye göre daha güçlüyüzdür.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Smiley Face 14">
            <a:extLst>
              <a:ext uri="{FF2B5EF4-FFF2-40B4-BE49-F238E27FC236}">
                <a16:creationId xmlns="" xmlns:a16="http://schemas.microsoft.com/office/drawing/2014/main" id="{BDC2AFD4-6C79-46FD-A66D-EC5B75B0644D}"/>
              </a:ext>
            </a:extLst>
          </p:cNvPr>
          <p:cNvSpPr/>
          <p:nvPr/>
        </p:nvSpPr>
        <p:spPr>
          <a:xfrm>
            <a:off x="1436878" y="1934283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2" name="Smiley Face 14">
            <a:extLst>
              <a:ext uri="{FF2B5EF4-FFF2-40B4-BE49-F238E27FC236}">
                <a16:creationId xmlns="" xmlns:a16="http://schemas.microsoft.com/office/drawing/2014/main" id="{BDC2AFD4-6C79-46FD-A66D-EC5B75B0644D}"/>
              </a:ext>
            </a:extLst>
          </p:cNvPr>
          <p:cNvSpPr/>
          <p:nvPr/>
        </p:nvSpPr>
        <p:spPr>
          <a:xfrm>
            <a:off x="5355398" y="1959816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3" name="Smiley Face 14">
            <a:extLst>
              <a:ext uri="{FF2B5EF4-FFF2-40B4-BE49-F238E27FC236}">
                <a16:creationId xmlns="" xmlns:a16="http://schemas.microsoft.com/office/drawing/2014/main" id="{B9D55924-95C3-47A6-8499-855562DC8947}"/>
              </a:ext>
            </a:extLst>
          </p:cNvPr>
          <p:cNvSpPr/>
          <p:nvPr/>
        </p:nvSpPr>
        <p:spPr>
          <a:xfrm>
            <a:off x="7316754" y="1959816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4" name="Smiley Face 14">
            <a:extLst>
              <a:ext uri="{FF2B5EF4-FFF2-40B4-BE49-F238E27FC236}">
                <a16:creationId xmlns="" xmlns:a16="http://schemas.microsoft.com/office/drawing/2014/main" id="{BDC2AFD4-6C79-46FD-A66D-EC5B75B0644D}"/>
              </a:ext>
            </a:extLst>
          </p:cNvPr>
          <p:cNvSpPr/>
          <p:nvPr/>
        </p:nvSpPr>
        <p:spPr>
          <a:xfrm>
            <a:off x="3396138" y="189896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04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323528" y="256368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/>
              <a:t>Nefesinizi kaç saniye tutabilirsiniz?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61393" y="130745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280654" y="1533337"/>
            <a:ext cx="5040560" cy="354925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600" dirty="0"/>
              <a:t>6 dakika nefesimi tutabiliyorum. 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Chevron 11"/>
          <p:cNvSpPr/>
          <p:nvPr/>
        </p:nvSpPr>
        <p:spPr>
          <a:xfrm rot="16200000">
            <a:off x="2096802" y="125013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39223" y="134144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950152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1207294" y="2703006"/>
            <a:ext cx="189467" cy="2440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164435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3060504" y="224940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3242721" y="2384464"/>
            <a:ext cx="5040560" cy="354925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600" dirty="0" err="1">
                <a:cs typeface="Arial" pitchFamily="34" charset="0"/>
              </a:rPr>
              <a:t>Ciğerlerim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sizden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farklı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değil</a:t>
            </a:r>
            <a:r>
              <a:rPr lang="en-US" altLang="ko-KR" sz="1600" dirty="0">
                <a:cs typeface="Arial" pitchFamily="34" charset="0"/>
              </a:rPr>
              <a:t>. </a:t>
            </a:r>
            <a:endParaRPr lang="ko-KR" altLang="en-US" sz="1600" dirty="0">
              <a:cs typeface="Arial" pitchFamily="34" charset="0"/>
            </a:endParaRPr>
          </a:p>
        </p:txBody>
      </p:sp>
      <p:sp>
        <p:nvSpPr>
          <p:cNvPr id="31" name="Chevron 30"/>
          <p:cNvSpPr/>
          <p:nvPr/>
        </p:nvSpPr>
        <p:spPr>
          <a:xfrm rot="16200000">
            <a:off x="2096802" y="211584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9223" y="220715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60504" y="311511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3242721" y="3279651"/>
            <a:ext cx="5040560" cy="354925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600" dirty="0"/>
              <a:t>Ben sizlere göre daha iyi nefes kullanıyorum.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Chevron 37"/>
          <p:cNvSpPr/>
          <p:nvPr/>
        </p:nvSpPr>
        <p:spPr>
          <a:xfrm rot="16200000">
            <a:off x="2096802" y="298155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39223" y="307286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60504" y="398082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10"/>
          <p:cNvSpPr txBox="1"/>
          <p:nvPr/>
        </p:nvSpPr>
        <p:spPr bwMode="auto">
          <a:xfrm>
            <a:off x="3263981" y="4044992"/>
            <a:ext cx="5040560" cy="354925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600" dirty="0" err="1">
                <a:cs typeface="Arial" pitchFamily="34" charset="0"/>
              </a:rPr>
              <a:t>Akciğerleri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doldurmayla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ilgili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teknikleri</a:t>
            </a:r>
            <a:r>
              <a:rPr lang="en-US" altLang="ko-KR" sz="1600" dirty="0">
                <a:cs typeface="Arial" pitchFamily="34" charset="0"/>
              </a:rPr>
              <a:t> </a:t>
            </a:r>
            <a:r>
              <a:rPr lang="en-US" altLang="ko-KR" sz="1600" dirty="0" err="1">
                <a:cs typeface="Arial" pitchFamily="34" charset="0"/>
              </a:rPr>
              <a:t>kullanıyorum</a:t>
            </a:r>
            <a:r>
              <a:rPr lang="en-US" altLang="ko-KR" sz="1600" dirty="0">
                <a:cs typeface="Arial" pitchFamily="34" charset="0"/>
              </a:rPr>
              <a:t>. </a:t>
            </a:r>
          </a:p>
        </p:txBody>
      </p:sp>
      <p:sp>
        <p:nvSpPr>
          <p:cNvPr id="45" name="Chevron 44"/>
          <p:cNvSpPr/>
          <p:nvPr/>
        </p:nvSpPr>
        <p:spPr>
          <a:xfrm rot="16200000">
            <a:off x="2096802" y="384726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39223" y="393857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8512" y="3651870"/>
            <a:ext cx="9144000" cy="576063"/>
          </a:xfrm>
        </p:spPr>
        <p:txBody>
          <a:bodyPr/>
          <a:lstStyle/>
          <a:p>
            <a:r>
              <a:rPr lang="tr-TR" altLang="ko-KR" dirty="0" smtClean="0"/>
              <a:t>TEŞEKKÜRLER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4731990"/>
            <a:ext cx="9144000" cy="288032"/>
          </a:xfrm>
        </p:spPr>
        <p:txBody>
          <a:bodyPr/>
          <a:lstStyle/>
          <a:p>
            <a:pPr lvl="0"/>
            <a:r>
              <a:rPr lang="tr-TR" altLang="ko-KR" sz="1800" dirty="0" smtClean="0"/>
              <a:t>KIRIKKALE REHBERLİK VE ARAŞTIRMA MERKEZİ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717733"/>
            <a:ext cx="9144000" cy="576064"/>
          </a:xfrm>
        </p:spPr>
        <p:txBody>
          <a:bodyPr/>
          <a:lstStyle/>
          <a:p>
            <a:r>
              <a:rPr lang="tr-TR" altLang="ko-KR" dirty="0" smtClean="0"/>
              <a:t>Kaynaklar</a:t>
            </a:r>
            <a:endParaRPr lang="en-US" altLang="ko-KR" dirty="0"/>
          </a:p>
        </p:txBody>
      </p:sp>
      <p:grpSp>
        <p:nvGrpSpPr>
          <p:cNvPr id="10" name="Group 9"/>
          <p:cNvGrpSpPr/>
          <p:nvPr/>
        </p:nvGrpSpPr>
        <p:grpSpPr>
          <a:xfrm>
            <a:off x="4521480" y="22657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602" y="2751770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602" y="3723878"/>
            <a:ext cx="835293" cy="720080"/>
            <a:chOff x="3496214" y="1275606"/>
            <a:chExt cx="1060704" cy="914400"/>
          </a:xfrm>
        </p:grpSpPr>
        <p:sp>
          <p:nvSpPr>
            <p:cNvPr id="20" name="Hexagon 19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480" y="3237824"/>
            <a:ext cx="835293" cy="720080"/>
            <a:chOff x="3496214" y="1275606"/>
            <a:chExt cx="1060704" cy="914400"/>
          </a:xfrm>
        </p:grpSpPr>
        <p:sp>
          <p:nvSpPr>
            <p:cNvPr id="23" name="Hexagon 22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356773" y="2625756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6773" y="3597864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31951" y="3111810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31951" y="4083918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73577" y="320514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http://seyhanram.meb.k12.tr/icerikler/her-sey-seninle-baslar_9046175.html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80112" y="2712171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http://sorgunram.meb.k12.tr/icerikler/2020-2021-egitim-ogretim-yili-hedefler-dogrultusunda-hazirlanan-dokumanlar_10046054.html</a:t>
            </a:r>
          </a:p>
        </p:txBody>
      </p:sp>
      <p:sp>
        <p:nvSpPr>
          <p:cNvPr id="26" name="TextBox 48"/>
          <p:cNvSpPr txBox="1"/>
          <p:nvPr/>
        </p:nvSpPr>
        <p:spPr>
          <a:xfrm>
            <a:off x="973577" y="246598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Psikososyal Bilgilendirme Rehberi</a:t>
            </a:r>
          </a:p>
          <a:p>
            <a:r>
              <a:rPr lang="tr-TR" sz="1200" dirty="0" smtClean="0"/>
              <a:t>ORGM</a:t>
            </a:r>
            <a:endParaRPr lang="tr-TR" sz="1200" dirty="0"/>
          </a:p>
        </p:txBody>
      </p:sp>
      <p:sp>
        <p:nvSpPr>
          <p:cNvPr id="27" name="TextBox 48"/>
          <p:cNvSpPr txBox="1"/>
          <p:nvPr/>
        </p:nvSpPr>
        <p:spPr>
          <a:xfrm>
            <a:off x="5588121" y="1946615"/>
            <a:ext cx="3023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Çocuk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Ergenler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İçin</a:t>
            </a:r>
            <a:r>
              <a: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Psikolojik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Sağlamlık</a:t>
            </a:r>
            <a:r>
              <a: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Geliştirme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Programı</a:t>
            </a:r>
            <a:r>
              <a:rPr lang="tr-T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Dr.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Atanur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AKAR </a:t>
            </a:r>
          </a:p>
        </p:txBody>
      </p:sp>
    </p:spTree>
    <p:extLst>
      <p:ext uri="{BB962C8B-B14F-4D97-AF65-F5344CB8AC3E}">
        <p14:creationId xmlns:p14="http://schemas.microsoft.com/office/powerpoint/2010/main" val="16291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1840" y="2859782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Her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gün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nefes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çalışmaları yapıyorum. </a:t>
            </a:r>
            <a:endParaRPr lang="tr-TR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Normal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ciğerlerini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yüzde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30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civarında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kullanırken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ben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yüzde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100'ün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üzerine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çıkıyorum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3200" dirty="0" err="1"/>
              <a:t>Yaşam</a:t>
            </a:r>
            <a:r>
              <a:rPr lang="en-US" altLang="ko-KR" sz="3200" dirty="0"/>
              <a:t> </a:t>
            </a:r>
            <a:r>
              <a:rPr lang="en-US" altLang="ko-KR" sz="3200" dirty="0" err="1"/>
              <a:t>Zorluklarına</a:t>
            </a:r>
            <a:r>
              <a:rPr lang="en-US" altLang="ko-KR" sz="3200" dirty="0"/>
              <a:t> </a:t>
            </a:r>
            <a:r>
              <a:rPr lang="en-US" altLang="ko-KR" sz="3200" dirty="0" err="1"/>
              <a:t>Karşı</a:t>
            </a:r>
            <a:r>
              <a:rPr lang="en-US" altLang="ko-KR" sz="3200" dirty="0"/>
              <a:t> </a:t>
            </a:r>
          </a:p>
          <a:p>
            <a:r>
              <a:rPr lang="en-US" altLang="ko-KR" sz="3200" dirty="0" err="1"/>
              <a:t>Dayanıklılık</a:t>
            </a:r>
            <a:r>
              <a:rPr lang="en-US" altLang="ko-KR" sz="3200" dirty="0"/>
              <a:t> </a:t>
            </a:r>
            <a:r>
              <a:rPr lang="en-US" altLang="ko-KR" sz="3200" dirty="0" err="1"/>
              <a:t>artar</a:t>
            </a:r>
            <a:r>
              <a:rPr lang="en-US" altLang="ko-KR" sz="3200" dirty="0"/>
              <a:t> </a:t>
            </a:r>
            <a:r>
              <a:rPr lang="en-US" altLang="ko-KR" sz="3200" dirty="0" err="1"/>
              <a:t>mı</a:t>
            </a:r>
            <a:r>
              <a:rPr lang="en-US" altLang="ko-KR" sz="3200" dirty="0"/>
              <a:t>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131840" y="4587974"/>
            <a:ext cx="2864135" cy="288032"/>
          </a:xfrm>
        </p:spPr>
        <p:txBody>
          <a:bodyPr/>
          <a:lstStyle/>
          <a:p>
            <a:pPr lvl="0"/>
            <a:r>
              <a:rPr lang="tr-TR" altLang="ko-KR" dirty="0" smtClean="0"/>
              <a:t>YASEMİN DALKILIÇ</a:t>
            </a:r>
          </a:p>
          <a:p>
            <a:pPr lvl="0"/>
            <a:r>
              <a:rPr lang="tr-TR" b="1" dirty="0"/>
              <a:t>Dünya sualtı dalış rekortmeni</a:t>
            </a:r>
            <a:endParaRPr lang="en-US" altLang="ko-K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34" y="34004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Psikolojik </a:t>
            </a:r>
            <a:r>
              <a:rPr lang="en-US" altLang="ko-KR" dirty="0" err="1"/>
              <a:t>Sağlamlık</a:t>
            </a:r>
            <a:endParaRPr lang="ko-KR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364214" y="2571750"/>
            <a:ext cx="5024209" cy="2064425"/>
            <a:chOff x="3687661" y="1203598"/>
            <a:chExt cx="2252491" cy="2064425"/>
          </a:xfrm>
        </p:grpSpPr>
        <p:sp>
          <p:nvSpPr>
            <p:cNvPr id="5" name="TextBox 4"/>
            <p:cNvSpPr txBox="1"/>
            <p:nvPr/>
          </p:nvSpPr>
          <p:spPr>
            <a:xfrm>
              <a:off x="3687661" y="2067694"/>
              <a:ext cx="22524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Psikolojik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sağlamlık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çok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zor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koşullara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karşın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kişinin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bu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olumsuz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koşulların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üstesinden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başarıyla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gelebilme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uyum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sağlayabilme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yeteneği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anlamına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gelmektedir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555526"/>
            <a:ext cx="2768285" cy="219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Psikolojik </a:t>
            </a:r>
            <a:r>
              <a:rPr lang="en-US" altLang="ko-KR" dirty="0" err="1"/>
              <a:t>Sağlamlık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771550"/>
            <a:ext cx="25039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Psikolojik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sağlamlıkla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ilgili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yapılan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çalışmalarda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psikolojik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sağlamlık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düzeyleri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yüksek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bireylerin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karşılaştıkları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yoksulluk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şiddet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hastalık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daha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çok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stresli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yaşam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olayıyla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daha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başarılı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biçimde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mücadele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ettikleri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saptanmıştır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3553557"/>
            <a:ext cx="1023925" cy="112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Psikolojik </a:t>
            </a:r>
            <a:r>
              <a:rPr lang="en-US" altLang="ko-KR" dirty="0" err="1"/>
              <a:t>Olarak</a:t>
            </a:r>
            <a:r>
              <a:rPr lang="en-US" altLang="ko-KR" dirty="0"/>
              <a:t> </a:t>
            </a:r>
            <a:r>
              <a:rPr lang="en-US" altLang="ko-KR" dirty="0" err="1"/>
              <a:t>Sağlam</a:t>
            </a:r>
            <a:r>
              <a:rPr lang="en-US" altLang="ko-KR" dirty="0"/>
              <a:t> </a:t>
            </a:r>
            <a:r>
              <a:rPr lang="en-US" altLang="ko-KR" dirty="0" err="1"/>
              <a:t>Bireyler</a:t>
            </a:r>
            <a:endParaRPr lang="ko-KR" alt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3854258" y="1770622"/>
            <a:ext cx="3332582" cy="2999495"/>
            <a:chOff x="3203848" y="1779662"/>
            <a:chExt cx="3332582" cy="299949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3203848" y="1779662"/>
              <a:ext cx="108000" cy="27733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7" name="Block Arc 86"/>
            <p:cNvSpPr/>
            <p:nvPr/>
          </p:nvSpPr>
          <p:spPr>
            <a:xfrm>
              <a:off x="320384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25216" y="4671157"/>
              <a:ext cx="2916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9" name="Block Arc 88"/>
            <p:cNvSpPr/>
            <p:nvPr/>
          </p:nvSpPr>
          <p:spPr>
            <a:xfrm rot="16200000">
              <a:off x="608416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28430" y="3989950"/>
              <a:ext cx="108000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685906" y="1635646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ectangle 91"/>
          <p:cNvSpPr/>
          <p:nvPr/>
        </p:nvSpPr>
        <p:spPr>
          <a:xfrm>
            <a:off x="792027" y="1744673"/>
            <a:ext cx="540000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1427932" y="1782183"/>
            <a:ext cx="2878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lağanüstü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durumların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üstesinden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gelen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hayatındaki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olumsuzlukları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beklenenden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daha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iyi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şekilde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hallede</a:t>
            </a:r>
            <a:r>
              <a: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29373" y="188661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94290" y="2619288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ectangle 97"/>
          <p:cNvSpPr/>
          <p:nvPr/>
        </p:nvSpPr>
        <p:spPr>
          <a:xfrm>
            <a:off x="800411" y="2728315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TextBox 99"/>
          <p:cNvSpPr txBox="1"/>
          <p:nvPr/>
        </p:nvSpPr>
        <p:spPr>
          <a:xfrm>
            <a:off x="1410517" y="2812692"/>
            <a:ext cx="2878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Zayıf yönlerinden yakınmazlar.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37757" y="287026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02674" y="3613912"/>
            <a:ext cx="3727648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ectangle 103"/>
          <p:cNvSpPr/>
          <p:nvPr/>
        </p:nvSpPr>
        <p:spPr>
          <a:xfrm>
            <a:off x="808795" y="3722939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6" name="TextBox 105"/>
          <p:cNvSpPr txBox="1"/>
          <p:nvPr/>
        </p:nvSpPr>
        <p:spPr>
          <a:xfrm>
            <a:off x="1444700" y="3942620"/>
            <a:ext cx="2878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Güçlü yönlerine odaklanırlar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46141" y="386488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767918" y="1056963"/>
            <a:ext cx="2758049" cy="2928608"/>
            <a:chOff x="4848046" y="3681671"/>
            <a:chExt cx="2758049" cy="2928608"/>
          </a:xfrm>
        </p:grpSpPr>
        <p:sp>
          <p:nvSpPr>
            <p:cNvPr id="110" name="Teardrop 30"/>
            <p:cNvSpPr/>
            <p:nvPr/>
          </p:nvSpPr>
          <p:spPr>
            <a:xfrm rot="8100000">
              <a:off x="5417737" y="4225696"/>
              <a:ext cx="1602534" cy="1602536"/>
            </a:xfrm>
            <a:custGeom>
              <a:avLst/>
              <a:gdLst>
                <a:gd name="connsiteX0" fmla="*/ 293361 w 2192670"/>
                <a:gd name="connsiteY0" fmla="*/ 1899310 h 2192671"/>
                <a:gd name="connsiteX1" fmla="*/ 0 w 2192670"/>
                <a:gd name="connsiteY1" fmla="*/ 1191074 h 2192671"/>
                <a:gd name="connsiteX2" fmla="*/ 1001597 w 2192670"/>
                <a:gd name="connsiteY2" fmla="*/ 189477 h 2192671"/>
                <a:gd name="connsiteX3" fmla="*/ 1341342 w 2192670"/>
                <a:gd name="connsiteY3" fmla="*/ 189477 h 2192671"/>
                <a:gd name="connsiteX4" fmla="*/ 1530818 w 2192670"/>
                <a:gd name="connsiteY4" fmla="*/ 0 h 2192671"/>
                <a:gd name="connsiteX5" fmla="*/ 1806586 w 2192670"/>
                <a:gd name="connsiteY5" fmla="*/ 0 h 2192671"/>
                <a:gd name="connsiteX6" fmla="*/ 1996062 w 2192670"/>
                <a:gd name="connsiteY6" fmla="*/ 189477 h 2192671"/>
                <a:gd name="connsiteX7" fmla="*/ 2003194 w 2192670"/>
                <a:gd name="connsiteY7" fmla="*/ 189477 h 2192671"/>
                <a:gd name="connsiteX8" fmla="*/ 2003194 w 2192670"/>
                <a:gd name="connsiteY8" fmla="*/ 196609 h 2192671"/>
                <a:gd name="connsiteX9" fmla="*/ 2192670 w 2192670"/>
                <a:gd name="connsiteY9" fmla="*/ 386085 h 2192671"/>
                <a:gd name="connsiteX10" fmla="*/ 2192670 w 2192670"/>
                <a:gd name="connsiteY10" fmla="*/ 661852 h 2192671"/>
                <a:gd name="connsiteX11" fmla="*/ 2003193 w 2192670"/>
                <a:gd name="connsiteY11" fmla="*/ 851329 h 2192671"/>
                <a:gd name="connsiteX12" fmla="*/ 2003194 w 2192670"/>
                <a:gd name="connsiteY12" fmla="*/ 1191074 h 2192671"/>
                <a:gd name="connsiteX13" fmla="*/ 1001597 w 2192670"/>
                <a:gd name="connsiteY13" fmla="*/ 2192671 h 2192671"/>
                <a:gd name="connsiteX14" fmla="*/ 293361 w 2192670"/>
                <a:gd name="connsiteY14" fmla="*/ 1899310 h 21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2670" h="2192671">
                  <a:moveTo>
                    <a:pt x="293361" y="1899310"/>
                  </a:moveTo>
                  <a:cubicBezTo>
                    <a:pt x="112107" y="1718057"/>
                    <a:pt x="0" y="1467657"/>
                    <a:pt x="0" y="1191074"/>
                  </a:cubicBezTo>
                  <a:cubicBezTo>
                    <a:pt x="0" y="637907"/>
                    <a:pt x="448430" y="189477"/>
                    <a:pt x="1001597" y="189477"/>
                  </a:cubicBezTo>
                  <a:lnTo>
                    <a:pt x="1341342" y="189477"/>
                  </a:lnTo>
                  <a:lnTo>
                    <a:pt x="1530818" y="0"/>
                  </a:lnTo>
                  <a:cubicBezTo>
                    <a:pt x="1606970" y="-76151"/>
                    <a:pt x="1730435" y="-76151"/>
                    <a:pt x="1806586" y="0"/>
                  </a:cubicBezTo>
                  <a:lnTo>
                    <a:pt x="1996062" y="189477"/>
                  </a:lnTo>
                  <a:lnTo>
                    <a:pt x="2003194" y="189477"/>
                  </a:lnTo>
                  <a:lnTo>
                    <a:pt x="2003194" y="196609"/>
                  </a:lnTo>
                  <a:lnTo>
                    <a:pt x="2192670" y="386085"/>
                  </a:lnTo>
                  <a:cubicBezTo>
                    <a:pt x="2268822" y="462236"/>
                    <a:pt x="2268822" y="585701"/>
                    <a:pt x="2192670" y="661852"/>
                  </a:cubicBezTo>
                  <a:lnTo>
                    <a:pt x="2003193" y="851329"/>
                  </a:lnTo>
                  <a:cubicBezTo>
                    <a:pt x="2003193" y="964577"/>
                    <a:pt x="2003194" y="1077826"/>
                    <a:pt x="2003194" y="1191074"/>
                  </a:cubicBezTo>
                  <a:cubicBezTo>
                    <a:pt x="2003194" y="1744241"/>
                    <a:pt x="1554764" y="2192671"/>
                    <a:pt x="1001597" y="2192671"/>
                  </a:cubicBezTo>
                  <a:cubicBezTo>
                    <a:pt x="725014" y="2192671"/>
                    <a:pt x="474614" y="2080563"/>
                    <a:pt x="293361" y="1899310"/>
                  </a:cubicBezTo>
                  <a:close/>
                </a:path>
              </a:pathLst>
            </a:custGeom>
            <a:solidFill>
              <a:schemeClr val="bg1"/>
            </a:solidFill>
            <a:ln w="698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903273" y="6071006"/>
              <a:ext cx="631463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929584" y="6274865"/>
              <a:ext cx="578841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982205" y="6478724"/>
              <a:ext cx="473597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Rounded Rectangle 113"/>
            <p:cNvSpPr/>
            <p:nvPr/>
          </p:nvSpPr>
          <p:spPr>
            <a:xfrm rot="2700000">
              <a:off x="7086448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 rot="18900000" flipH="1">
              <a:off x="5218102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155070" y="3681671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5400000">
              <a:off x="7354095" y="4745637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 flipH="1">
              <a:off x="4956046" y="4745638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695459" y="1705261"/>
            <a:ext cx="677334" cy="1442553"/>
            <a:chOff x="6777274" y="1831284"/>
            <a:chExt cx="552841" cy="1177414"/>
          </a:xfrm>
        </p:grpSpPr>
        <p:grpSp>
          <p:nvGrpSpPr>
            <p:cNvPr id="124" name="Group 123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22" name="Freeform 121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5" name="Freeform 124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51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97600" y="2355776"/>
            <a:ext cx="6133512" cy="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92170"/>
            <a:ext cx="9144000" cy="576064"/>
          </a:xfrm>
        </p:spPr>
        <p:txBody>
          <a:bodyPr/>
          <a:lstStyle/>
          <a:p>
            <a:r>
              <a:rPr lang="tr-TR" altLang="ko-KR" dirty="0" smtClean="0"/>
              <a:t>Neye ihtiyacın var ?</a:t>
            </a:r>
            <a:endParaRPr lang="ko-KR" altLang="en-US" dirty="0"/>
          </a:p>
        </p:txBody>
      </p:sp>
      <p:sp>
        <p:nvSpPr>
          <p:cNvPr id="4" name="Oval 3"/>
          <p:cNvSpPr/>
          <p:nvPr/>
        </p:nvSpPr>
        <p:spPr>
          <a:xfrm>
            <a:off x="1353585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8089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42593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487097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36175" y="2643758"/>
            <a:ext cx="1322851" cy="488848"/>
            <a:chOff x="2113657" y="4283314"/>
            <a:chExt cx="3647460" cy="488848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495163"/>
              <a:ext cx="36474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Amaç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ve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Plan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880679" y="2643758"/>
            <a:ext cx="1322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Çevre ile İyi İlişkiler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5183" y="2643758"/>
            <a:ext cx="1322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Yetenek ve Özgüven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69687" y="2643758"/>
            <a:ext cx="1322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Uyum Sağlama Becerisi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Donut 24">
            <a:extLst>
              <a:ext uri="{FF2B5EF4-FFF2-40B4-BE49-F238E27FC236}">
                <a16:creationId xmlns="" xmlns:a16="http://schemas.microsoft.com/office/drawing/2014/main" id="{3F4012AD-7AE7-48FB-945D-0C6E310D541C}"/>
              </a:ext>
            </a:extLst>
          </p:cNvPr>
          <p:cNvSpPr/>
          <p:nvPr/>
        </p:nvSpPr>
        <p:spPr>
          <a:xfrm>
            <a:off x="179512" y="113320"/>
            <a:ext cx="936104" cy="854913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Freeform 32">
            <a:extLst>
              <a:ext uri="{FF2B5EF4-FFF2-40B4-BE49-F238E27FC236}">
                <a16:creationId xmlns="" xmlns:a16="http://schemas.microsoft.com/office/drawing/2014/main" id="{28688378-B967-469F-8773-98F5B6E87FF3}"/>
              </a:ext>
            </a:extLst>
          </p:cNvPr>
          <p:cNvSpPr/>
          <p:nvPr/>
        </p:nvSpPr>
        <p:spPr>
          <a:xfrm>
            <a:off x="3278088" y="1366784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" name="Chord 14">
            <a:extLst>
              <a:ext uri="{FF2B5EF4-FFF2-40B4-BE49-F238E27FC236}">
                <a16:creationId xmlns="" xmlns:a16="http://schemas.microsoft.com/office/drawing/2014/main" id="{A81ABB38-E7F4-4B97-B737-BD52615EC87F}"/>
              </a:ext>
            </a:extLst>
          </p:cNvPr>
          <p:cNvSpPr/>
          <p:nvPr/>
        </p:nvSpPr>
        <p:spPr>
          <a:xfrm>
            <a:off x="5399169" y="1261277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1" name="Isosceles Triangle 13">
            <a:extLst>
              <a:ext uri="{FF2B5EF4-FFF2-40B4-BE49-F238E27FC236}">
                <a16:creationId xmlns="" xmlns:a16="http://schemas.microsoft.com/office/drawing/2014/main" id="{6A814CB0-F8A5-47A6-A045-906AF7C4080D}"/>
              </a:ext>
            </a:extLst>
          </p:cNvPr>
          <p:cNvSpPr/>
          <p:nvPr/>
        </p:nvSpPr>
        <p:spPr>
          <a:xfrm rot="10800000">
            <a:off x="1332867" y="1404377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2" name="Smiley Face 14">
            <a:extLst>
              <a:ext uri="{FF2B5EF4-FFF2-40B4-BE49-F238E27FC236}">
                <a16:creationId xmlns="" xmlns:a16="http://schemas.microsoft.com/office/drawing/2014/main" id="{BDC2AFD4-6C79-46FD-A66D-EC5B75B0644D}"/>
              </a:ext>
            </a:extLst>
          </p:cNvPr>
          <p:cNvSpPr/>
          <p:nvPr/>
        </p:nvSpPr>
        <p:spPr>
          <a:xfrm>
            <a:off x="7439918" y="1381204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88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20480"/>
          <p:cNvGrpSpPr/>
          <p:nvPr/>
        </p:nvGrpSpPr>
        <p:grpSpPr>
          <a:xfrm>
            <a:off x="1360332" y="1541512"/>
            <a:ext cx="7025063" cy="1816297"/>
            <a:chOff x="1291353" y="1755670"/>
            <a:chExt cx="7025063" cy="1816297"/>
          </a:xfrm>
        </p:grpSpPr>
        <p:sp>
          <p:nvSpPr>
            <p:cNvPr id="22" name="Block Arc 21"/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480" name="Rectangle 20479"/>
            <p:cNvSpPr/>
            <p:nvPr/>
          </p:nvSpPr>
          <p:spPr>
            <a:xfrm>
              <a:off x="1291353" y="1755670"/>
              <a:ext cx="6156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40248" y="3499967"/>
              <a:ext cx="5112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sz="2000" b="1" dirty="0"/>
              <a:t>Psikolojik </a:t>
            </a:r>
            <a:r>
              <a:rPr lang="tr-TR" sz="2000" b="1" dirty="0" smtClean="0"/>
              <a:t>Sağlamlığınızı Güçlendirebilmek İçin Neler </a:t>
            </a:r>
            <a:r>
              <a:rPr lang="tr-TR" sz="2000" b="1" dirty="0"/>
              <a:t>Yapılabilir?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22197" y="1130448"/>
            <a:ext cx="914400" cy="914400"/>
            <a:chOff x="5364088" y="2787774"/>
            <a:chExt cx="914400" cy="914400"/>
          </a:xfrm>
        </p:grpSpPr>
        <p:sp>
          <p:nvSpPr>
            <p:cNvPr id="4" name="Oval 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09680" y="1130448"/>
            <a:ext cx="914400" cy="914400"/>
            <a:chOff x="5364088" y="2787774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97163" y="1130448"/>
            <a:ext cx="914400" cy="914400"/>
            <a:chOff x="5364088" y="2787774"/>
            <a:chExt cx="914400" cy="914400"/>
          </a:xfrm>
        </p:grpSpPr>
        <p:sp>
          <p:nvSpPr>
            <p:cNvPr id="12" name="Oval 11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65939" y="2863724"/>
            <a:ext cx="914400" cy="914400"/>
            <a:chOff x="5364088" y="2787774"/>
            <a:chExt cx="914400" cy="914400"/>
          </a:xfrm>
        </p:grpSpPr>
        <p:sp>
          <p:nvSpPr>
            <p:cNvPr id="15" name="Oval 14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53422" y="2863724"/>
            <a:ext cx="914400" cy="914400"/>
            <a:chOff x="5364088" y="2787774"/>
            <a:chExt cx="914400" cy="914400"/>
          </a:xfrm>
        </p:grpSpPr>
        <p:sp>
          <p:nvSpPr>
            <p:cNvPr id="18" name="Oval 17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9737" y="1434246"/>
            <a:ext cx="306803" cy="306803"/>
            <a:chOff x="1547664" y="3147814"/>
            <a:chExt cx="720080" cy="720080"/>
          </a:xfrm>
        </p:grpSpPr>
        <p:sp>
          <p:nvSpPr>
            <p:cNvPr id="7" name="Oval 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57220" y="1434246"/>
            <a:ext cx="306803" cy="306803"/>
            <a:chOff x="1547664" y="3147814"/>
            <a:chExt cx="720080" cy="720080"/>
          </a:xfrm>
        </p:grpSpPr>
        <p:sp>
          <p:nvSpPr>
            <p:cNvPr id="24" name="Oval 23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10800000">
            <a:off x="3913479" y="3167523"/>
            <a:ext cx="306803" cy="306803"/>
            <a:chOff x="1547664" y="3147814"/>
            <a:chExt cx="720080" cy="720080"/>
          </a:xfrm>
        </p:grpSpPr>
        <p:sp>
          <p:nvSpPr>
            <p:cNvPr id="27" name="Oval 2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5400000">
            <a:off x="8169371" y="2300884"/>
            <a:ext cx="306803" cy="306803"/>
            <a:chOff x="1547664" y="3147814"/>
            <a:chExt cx="720080" cy="720080"/>
          </a:xfrm>
        </p:grpSpPr>
        <p:sp>
          <p:nvSpPr>
            <p:cNvPr id="30" name="Oval 29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67418" y="2118466"/>
            <a:ext cx="2023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Güçlü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yönlerinizi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fark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edin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4899" y="2118466"/>
            <a:ext cx="2023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Güçlü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yönlerinizi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analiz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edin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42380" y="2118466"/>
            <a:ext cx="2023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Psikolojik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sağlamlığı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destekleyen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rutinleriniz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olsun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27991" y="3896410"/>
            <a:ext cx="2023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Yalnız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kaldığınız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zamanı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azaltın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64880" y="3890218"/>
            <a:ext cx="2023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Umudu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hayatınızdan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çıkarmayın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628</Words>
  <Application>Microsoft Office PowerPoint</Application>
  <PresentationFormat>Ekran Gösterisi (16:9)</PresentationFormat>
  <Paragraphs>114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Cover and End Slide Master</vt:lpstr>
      <vt:lpstr>Contents Slide Master</vt:lpstr>
      <vt:lpstr>Section Break Slide Master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kram3</cp:lastModifiedBy>
  <cp:revision>119</cp:revision>
  <dcterms:created xsi:type="dcterms:W3CDTF">2016-12-05T23:26:54Z</dcterms:created>
  <dcterms:modified xsi:type="dcterms:W3CDTF">2020-11-04T07:24:37Z</dcterms:modified>
</cp:coreProperties>
</file>